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3"/>
    <p:sldId id="260" r:id="rId4"/>
    <p:sldId id="258" r:id="rId5"/>
    <p:sldId id="261" r:id="rId6"/>
    <p:sldId id="262" r:id="rId7"/>
    <p:sldId id="263" r:id="rId8"/>
    <p:sldId id="264" r:id="rId9"/>
    <p:sldId id="265" r:id="rId10"/>
    <p:sldId id="266" r:id="rId11"/>
    <p:sldId id="267" r:id="rId12"/>
    <p:sldId id="257" r:id="rId13"/>
  </p:sldIdLst>
  <p:sldSz cx="9144000" cy="6858000" type="screen4x3"/>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546A"/>
    <a:srgbClr val="6E84A2"/>
    <a:srgbClr val="8497B0"/>
    <a:srgbClr val="333F50"/>
    <a:srgbClr val="ADB9CA"/>
    <a:srgbClr val="155C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1386" y="66"/>
      </p:cViewPr>
      <p:guideLst>
        <p:guide orient="horz" pos="2284"/>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2.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2966B8-420A-49EC-82AA-6290A82A176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B697DD-3E50-490B-8B27-6D3E4B88DB0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43D9CC98-01D6-43EB-9B3A-F7CD46BEF56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3FC4259-DD2B-4571-9BA4-D466D7C364E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43D9CC98-01D6-43EB-9B3A-F7CD46BEF56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3FC4259-DD2B-4571-9BA4-D466D7C364E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43D9CC98-01D6-43EB-9B3A-F7CD46BEF56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3FC4259-DD2B-4571-9BA4-D466D7C364ED}"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43D9CC98-01D6-43EB-9B3A-F7CD46BEF56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3FC4259-DD2B-4571-9BA4-D466D7C364ED}"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Date Placeholder 3"/>
          <p:cNvSpPr>
            <a:spLocks noGrp="1"/>
          </p:cNvSpPr>
          <p:nvPr>
            <p:ph type="dt" sz="half" idx="10"/>
          </p:nvPr>
        </p:nvSpPr>
        <p:spPr/>
        <p:txBody>
          <a:bodyPr/>
          <a:lstStyle/>
          <a:p>
            <a:fld id="{43D9CC98-01D6-43EB-9B3A-F7CD46BEF567}"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3FC4259-DD2B-4571-9BA4-D466D7C364E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43D9CC98-01D6-43EB-9B3A-F7CD46BEF567}"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3FC4259-DD2B-4571-9BA4-D466D7C364ED}"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43D9CC98-01D6-43EB-9B3A-F7CD46BEF567}"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3FC4259-DD2B-4571-9BA4-D466D7C364E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43D9CC98-01D6-43EB-9B3A-F7CD46BEF567}"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3FC4259-DD2B-4571-9BA4-D466D7C364ED}"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D9CC98-01D6-43EB-9B3A-F7CD46BEF567}"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13FC4259-DD2B-4571-9BA4-D466D7C364E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43D9CC98-01D6-43EB-9B3A-F7CD46BEF567}"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3FC4259-DD2B-4571-9BA4-D466D7C364E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43D9CC98-01D6-43EB-9B3A-F7CD46BEF567}"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3FC4259-DD2B-4571-9BA4-D466D7C364E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9CC98-01D6-43EB-9B3A-F7CD46BEF567}" type="datetimeFigureOut">
              <a:rPr lang="zh-CN" altLang="en-US" smtClean="0"/>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C4259-DD2B-4571-9BA4-D466D7C364E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hemeOverride" Target="../theme/themeOverride1.xml"/><Relationship Id="rId3" Type="http://schemas.openxmlformats.org/officeDocument/2006/relationships/tags" Target="../tags/tag1.xml"/><Relationship Id="rId2" Type="http://schemas.microsoft.com/office/2007/relationships/hdphoto" Target="../media/image2.wdp"/><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2.wdp"/><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2.wdp"/><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2.wdp"/><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2.wdp"/><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2.wdp"/><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2.wdp"/><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2.wdp"/><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2.wdp"/><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2.wdp"/><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2.wdp"/><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a:extLst>
              <a:ext uri="{BEBA8EAE-BF5A-486C-A8C5-ECC9F3942E4B}">
                <a14:imgProps xmlns:a14="http://schemas.microsoft.com/office/drawing/2010/main">
                  <a14:imgLayer r:embed="rId2">
                    <a14:imgEffect>
                      <a14:artisticMarker/>
                    </a14:imgEffect>
                  </a14:imgLayer>
                </a14:imgProps>
              </a:ext>
            </a:extLst>
          </a:blip>
          <a:srcRect l="1096" r="-82" b="21969"/>
          <a:stretch>
            <a:fillRect/>
          </a:stretch>
        </p:blipFill>
        <p:spPr>
          <a:xfrm>
            <a:off x="1" y="0"/>
            <a:ext cx="9144000" cy="6858000"/>
          </a:xfrm>
          <a:prstGeom prst="rect">
            <a:avLst/>
          </a:prstGeom>
        </p:spPr>
      </p:pic>
      <p:grpSp>
        <p:nvGrpSpPr>
          <p:cNvPr id="7" name="组合 6"/>
          <p:cNvGrpSpPr/>
          <p:nvPr/>
        </p:nvGrpSpPr>
        <p:grpSpPr>
          <a:xfrm>
            <a:off x="-816963" y="2347670"/>
            <a:ext cx="10906125" cy="3093085"/>
            <a:chOff x="-816964" y="2632484"/>
            <a:chExt cx="10906125" cy="3093085"/>
          </a:xfrm>
        </p:grpSpPr>
        <p:sp>
          <p:nvSpPr>
            <p:cNvPr id="5" name="文本框 5"/>
            <p:cNvSpPr txBox="1">
              <a:spLocks noChangeArrowheads="1"/>
            </p:cNvSpPr>
            <p:nvPr>
              <p:custDataLst>
                <p:tags r:id="rId3"/>
              </p:custDataLst>
            </p:nvPr>
          </p:nvSpPr>
          <p:spPr bwMode="auto">
            <a:xfrm>
              <a:off x="-816964" y="2632484"/>
              <a:ext cx="10906125" cy="216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fontAlgn="auto">
                <a:lnSpc>
                  <a:spcPct val="150000"/>
                </a:lnSpc>
                <a:spcBef>
                  <a:spcPct val="0"/>
                </a:spcBef>
                <a:buFontTx/>
                <a:buNone/>
              </a:pPr>
              <a:r>
                <a:rPr lang="en-US" altLang="zh-CN" sz="7200" dirty="0">
                  <a:solidFill>
                    <a:schemeClr val="tx2"/>
                  </a:solidFill>
                  <a:latin typeface="Bodoni MT Black" panose="02070A03080606020203" pitchFamily="18" charset="0"/>
                  <a:ea typeface="幼圆" panose="02010509060101010101" pitchFamily="49" charset="-122"/>
                </a:rPr>
                <a:t>Immune systems</a:t>
              </a:r>
              <a:endParaRPr lang="en-US" altLang="zh-CN" sz="7200" dirty="0">
                <a:solidFill>
                  <a:schemeClr val="tx2"/>
                </a:solidFill>
                <a:latin typeface="Bodoni MT Black" panose="02070A03080606020203" pitchFamily="18" charset="0"/>
                <a:ea typeface="幼圆" panose="02010509060101010101" pitchFamily="49" charset="-122"/>
              </a:endParaRPr>
            </a:p>
            <a:p>
              <a:pPr algn="ctr" fontAlgn="auto">
                <a:lnSpc>
                  <a:spcPct val="150000"/>
                </a:lnSpc>
                <a:spcBef>
                  <a:spcPct val="0"/>
                </a:spcBef>
                <a:buFontTx/>
                <a:buNone/>
              </a:pPr>
              <a:r>
                <a:rPr lang="en-US" altLang="zh-CN" sz="4400" dirty="0">
                  <a:solidFill>
                    <a:schemeClr val="tx2"/>
                  </a:solidFill>
                  <a:latin typeface="Bodoni MT Black" panose="02070A03080606020203" pitchFamily="18" charset="0"/>
                  <a:ea typeface="幼圆" panose="02010509060101010101" pitchFamily="49" charset="-122"/>
                </a:rPr>
                <a:t>         ---innate and adaptive</a:t>
              </a:r>
              <a:endParaRPr lang="en-US" altLang="zh-CN" sz="4400" dirty="0">
                <a:solidFill>
                  <a:schemeClr val="tx2"/>
                </a:solidFill>
                <a:latin typeface="Bodoni MT Black" panose="02070A03080606020203" pitchFamily="18" charset="0"/>
                <a:ea typeface="幼圆" panose="02010509060101010101" pitchFamily="49" charset="-122"/>
              </a:endParaRPr>
            </a:p>
          </p:txBody>
        </p:sp>
        <p:sp>
          <p:nvSpPr>
            <p:cNvPr id="6" name="矩形 5"/>
            <p:cNvSpPr/>
            <p:nvPr/>
          </p:nvSpPr>
          <p:spPr>
            <a:xfrm>
              <a:off x="4361461" y="5326789"/>
              <a:ext cx="5078095" cy="398780"/>
            </a:xfrm>
            <a:prstGeom prst="rect">
              <a:avLst/>
            </a:prstGeom>
          </p:spPr>
          <p:txBody>
            <a:bodyPr wrap="square">
              <a:spAutoFit/>
            </a:bodyPr>
            <a:lstStyle/>
            <a:p>
              <a:pPr algn="ctr"/>
              <a:r>
                <a:rPr lang="zh-CN" altLang="en-US" sz="2000" dirty="0">
                  <a:solidFill>
                    <a:schemeClr val="tx2"/>
                  </a:solidFill>
                </a:rPr>
                <a:t>汇报人：方笑颜</a:t>
              </a:r>
              <a:endParaRPr lang="zh-CN" altLang="en-US" sz="2000" dirty="0">
                <a:solidFill>
                  <a:schemeClr val="tx2"/>
                </a:solidFill>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a:extLst>
              <a:ext uri="{BEBA8EAE-BF5A-486C-A8C5-ECC9F3942E4B}">
                <a14:imgProps xmlns:a14="http://schemas.microsoft.com/office/drawing/2010/main">
                  <a14:imgLayer r:embed="rId2">
                    <a14:imgEffect>
                      <a14:artisticMarker/>
                    </a14:imgEffect>
                  </a14:imgLayer>
                </a14:imgProps>
              </a:ext>
            </a:extLst>
          </a:blip>
          <a:srcRect l="1096" r="-82" b="21969"/>
          <a:stretch>
            <a:fillRect/>
          </a:stretch>
        </p:blipFill>
        <p:spPr>
          <a:xfrm>
            <a:off x="1" y="0"/>
            <a:ext cx="9143999" cy="6858000"/>
          </a:xfrm>
          <a:prstGeom prst="rect">
            <a:avLst/>
          </a:prstGeom>
        </p:spPr>
      </p:pic>
      <p:sp>
        <p:nvSpPr>
          <p:cNvPr id="2" name="矩形 1"/>
          <p:cNvSpPr/>
          <p:nvPr/>
        </p:nvSpPr>
        <p:spPr>
          <a:xfrm>
            <a:off x="2" y="899410"/>
            <a:ext cx="9143998" cy="58311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97180" y="254000"/>
            <a:ext cx="6109335" cy="645160"/>
          </a:xfrm>
          <a:prstGeom prst="rect">
            <a:avLst/>
          </a:prstGeom>
          <a:noFill/>
        </p:spPr>
        <p:txBody>
          <a:bodyPr wrap="square" rtlCol="0">
            <a:spAutoFit/>
          </a:bodyPr>
          <a:lstStyle/>
          <a:p>
            <a:r>
              <a:rPr lang="en-US" altLang="zh-CN" sz="3600" dirty="0">
                <a:solidFill>
                  <a:schemeClr val="bg1"/>
                </a:solidFill>
                <a:latin typeface="Times New Roman" panose="02020603050405020304" pitchFamily="18" charset="0"/>
                <a:cs typeface="Times New Roman" panose="02020603050405020304" pitchFamily="18" charset="0"/>
              </a:rPr>
              <a:t>Application of memory cells</a:t>
            </a:r>
            <a:endParaRPr lang="en-US" altLang="zh-CN" sz="3600" dirty="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918210" y="1870075"/>
            <a:ext cx="6698615" cy="3231515"/>
          </a:xfrm>
          <a:prstGeom prst="rect">
            <a:avLst/>
          </a:prstGeom>
        </p:spPr>
        <p:txBody>
          <a:bodyPr wrap="square">
            <a:noAutofit/>
          </a:bodyPr>
          <a:lstStyle/>
          <a:p>
            <a:pPr algn="l"/>
            <a:r>
              <a:rPr lang="en-US" altLang="zh-CN" sz="2400" b="1" i="0" dirty="0" smtClean="0">
                <a:solidFill>
                  <a:schemeClr val="tx2"/>
                </a:solidFill>
                <a:effectLst/>
                <a:latin typeface="Arial" panose="020B0604020202020204" pitchFamily="34" charset="0"/>
              </a:rPr>
              <a:t>Vaccinations</a:t>
            </a:r>
            <a:r>
              <a:rPr lang="en-US" altLang="zh-CN" sz="2400" b="0" i="0" dirty="0" smtClean="0">
                <a:solidFill>
                  <a:schemeClr val="tx2"/>
                </a:solidFill>
                <a:effectLst/>
                <a:latin typeface="Arial" panose="020B0604020202020204" pitchFamily="34" charset="0"/>
              </a:rPr>
              <a:t>, which have become important in fish culture, take advantage of memory cell development. </a:t>
            </a:r>
            <a:endParaRPr lang="en-US" altLang="zh-CN" sz="2400" b="0" i="0" dirty="0" smtClean="0">
              <a:solidFill>
                <a:schemeClr val="tx2"/>
              </a:solidFill>
              <a:effectLst/>
              <a:latin typeface="Arial" panose="020B0604020202020204" pitchFamily="34" charset="0"/>
            </a:endParaRPr>
          </a:p>
          <a:p>
            <a:pPr algn="l"/>
            <a:r>
              <a:rPr lang="en-US" altLang="zh-CN" sz="2400" b="0" i="0" dirty="0" smtClean="0">
                <a:solidFill>
                  <a:schemeClr val="tx2"/>
                </a:solidFill>
                <a:effectLst/>
                <a:latin typeface="Arial" panose="020B0604020202020204" pitchFamily="34" charset="0"/>
              </a:rPr>
              <a:t>By exposing fish to a less virulent form of a pathogen, the fish’s immune system can defeat this initial infection and will retain memory cells to help it respond quickly and more effectively to subsequent exposures to a potentially more virulent form of the pathogen.</a:t>
            </a:r>
            <a:endParaRPr lang="en-US" altLang="zh-CN" sz="2400" b="0" i="0" dirty="0" smtClean="0">
              <a:solidFill>
                <a:schemeClr val="tx2"/>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a:extLst>
              <a:ext uri="{BEBA8EAE-BF5A-486C-A8C5-ECC9F3942E4B}">
                <a14:imgProps xmlns:a14="http://schemas.microsoft.com/office/drawing/2010/main">
                  <a14:imgLayer r:embed="rId2">
                    <a14:imgEffect>
                      <a14:artisticMarker/>
                    </a14:imgEffect>
                  </a14:imgLayer>
                </a14:imgProps>
              </a:ext>
            </a:extLst>
          </a:blip>
          <a:srcRect l="1096" r="-82" b="21969"/>
          <a:stretch>
            <a:fillRect/>
          </a:stretch>
        </p:blipFill>
        <p:spPr>
          <a:xfrm>
            <a:off x="1" y="0"/>
            <a:ext cx="9144000" cy="6858000"/>
          </a:xfrm>
          <a:prstGeom prst="rect">
            <a:avLst/>
          </a:prstGeom>
        </p:spPr>
      </p:pic>
      <p:grpSp>
        <p:nvGrpSpPr>
          <p:cNvPr id="2" name="组合 1"/>
          <p:cNvGrpSpPr/>
          <p:nvPr/>
        </p:nvGrpSpPr>
        <p:grpSpPr>
          <a:xfrm>
            <a:off x="1807330" y="2289390"/>
            <a:ext cx="5529341" cy="2279220"/>
            <a:chOff x="1381125" y="1936750"/>
            <a:chExt cx="6581775" cy="2713038"/>
          </a:xfrm>
        </p:grpSpPr>
        <p:sp>
          <p:nvSpPr>
            <p:cNvPr id="3" name="任意多边形 2"/>
            <p:cNvSpPr/>
            <p:nvPr/>
          </p:nvSpPr>
          <p:spPr>
            <a:xfrm>
              <a:off x="1497013" y="2430463"/>
              <a:ext cx="6008687" cy="2219325"/>
            </a:xfrm>
            <a:custGeom>
              <a:avLst/>
              <a:gdLst>
                <a:gd name="connsiteX0" fmla="*/ 0 w 6008914"/>
                <a:gd name="connsiteY0" fmla="*/ 452846 h 2220686"/>
                <a:gd name="connsiteX1" fmla="*/ 252548 w 6008914"/>
                <a:gd name="connsiteY1" fmla="*/ 1793966 h 2220686"/>
                <a:gd name="connsiteX2" fmla="*/ 5320937 w 6008914"/>
                <a:gd name="connsiteY2" fmla="*/ 2220686 h 2220686"/>
                <a:gd name="connsiteX3" fmla="*/ 6008914 w 6008914"/>
                <a:gd name="connsiteY3" fmla="*/ 0 h 2220686"/>
                <a:gd name="connsiteX4" fmla="*/ 0 w 6008914"/>
                <a:gd name="connsiteY4" fmla="*/ 452846 h 2220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8914" h="2220686">
                  <a:moveTo>
                    <a:pt x="0" y="452846"/>
                  </a:moveTo>
                  <a:lnTo>
                    <a:pt x="252548" y="1793966"/>
                  </a:lnTo>
                  <a:lnTo>
                    <a:pt x="5320937" y="2220686"/>
                  </a:lnTo>
                  <a:lnTo>
                    <a:pt x="6008914" y="0"/>
                  </a:lnTo>
                  <a:lnTo>
                    <a:pt x="0" y="452846"/>
                  </a:lnTo>
                  <a:close/>
                </a:path>
              </a:pathLst>
            </a:custGeom>
            <a:solidFill>
              <a:srgbClr val="155C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5" name="任意多边形 4"/>
            <p:cNvSpPr/>
            <p:nvPr/>
          </p:nvSpPr>
          <p:spPr>
            <a:xfrm>
              <a:off x="7562850" y="2482850"/>
              <a:ext cx="400050" cy="158750"/>
            </a:xfrm>
            <a:custGeom>
              <a:avLst/>
              <a:gdLst>
                <a:gd name="connsiteX0" fmla="*/ 0 w 400050"/>
                <a:gd name="connsiteY0" fmla="*/ 152400 h 158750"/>
                <a:gd name="connsiteX1" fmla="*/ 374650 w 400050"/>
                <a:gd name="connsiteY1" fmla="*/ 0 h 158750"/>
                <a:gd name="connsiteX2" fmla="*/ 400050 w 400050"/>
                <a:gd name="connsiteY2" fmla="*/ 158750 h 158750"/>
                <a:gd name="connsiteX3" fmla="*/ 0 w 400050"/>
                <a:gd name="connsiteY3" fmla="*/ 152400 h 158750"/>
              </a:gdLst>
              <a:ahLst/>
              <a:cxnLst>
                <a:cxn ang="0">
                  <a:pos x="connsiteX0" y="connsiteY0"/>
                </a:cxn>
                <a:cxn ang="0">
                  <a:pos x="connsiteX1" y="connsiteY1"/>
                </a:cxn>
                <a:cxn ang="0">
                  <a:pos x="connsiteX2" y="connsiteY2"/>
                </a:cxn>
                <a:cxn ang="0">
                  <a:pos x="connsiteX3" y="connsiteY3"/>
                </a:cxn>
              </a:cxnLst>
              <a:rect l="l" t="t" r="r" b="b"/>
              <a:pathLst>
                <a:path w="400050" h="158750">
                  <a:moveTo>
                    <a:pt x="0" y="152400"/>
                  </a:moveTo>
                  <a:lnTo>
                    <a:pt x="374650" y="0"/>
                  </a:lnTo>
                  <a:lnTo>
                    <a:pt x="400050" y="158750"/>
                  </a:lnTo>
                  <a:lnTo>
                    <a:pt x="0" y="152400"/>
                  </a:lnTo>
                  <a:close/>
                </a:path>
              </a:pathLst>
            </a:custGeom>
            <a:solidFill>
              <a:srgbClr val="155C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任意多边形 5"/>
            <p:cNvSpPr/>
            <p:nvPr/>
          </p:nvSpPr>
          <p:spPr>
            <a:xfrm>
              <a:off x="7435850" y="1936750"/>
              <a:ext cx="368300" cy="342900"/>
            </a:xfrm>
            <a:custGeom>
              <a:avLst/>
              <a:gdLst>
                <a:gd name="connsiteX0" fmla="*/ 0 w 368300"/>
                <a:gd name="connsiteY0" fmla="*/ 342900 h 342900"/>
                <a:gd name="connsiteX1" fmla="*/ 254000 w 368300"/>
                <a:gd name="connsiteY1" fmla="*/ 0 h 342900"/>
                <a:gd name="connsiteX2" fmla="*/ 368300 w 368300"/>
                <a:gd name="connsiteY2" fmla="*/ 139700 h 342900"/>
                <a:gd name="connsiteX3" fmla="*/ 0 w 368300"/>
                <a:gd name="connsiteY3" fmla="*/ 342900 h 342900"/>
              </a:gdLst>
              <a:ahLst/>
              <a:cxnLst>
                <a:cxn ang="0">
                  <a:pos x="connsiteX0" y="connsiteY0"/>
                </a:cxn>
                <a:cxn ang="0">
                  <a:pos x="connsiteX1" y="connsiteY1"/>
                </a:cxn>
                <a:cxn ang="0">
                  <a:pos x="connsiteX2" y="connsiteY2"/>
                </a:cxn>
                <a:cxn ang="0">
                  <a:pos x="connsiteX3" y="connsiteY3"/>
                </a:cxn>
              </a:cxnLst>
              <a:rect l="l" t="t" r="r" b="b"/>
              <a:pathLst>
                <a:path w="368300" h="342900">
                  <a:moveTo>
                    <a:pt x="0" y="342900"/>
                  </a:moveTo>
                  <a:lnTo>
                    <a:pt x="254000" y="0"/>
                  </a:lnTo>
                  <a:lnTo>
                    <a:pt x="368300" y="139700"/>
                  </a:lnTo>
                  <a:lnTo>
                    <a:pt x="0" y="342900"/>
                  </a:lnTo>
                  <a:close/>
                </a:path>
              </a:pathLst>
            </a:custGeom>
            <a:solidFill>
              <a:srgbClr val="155C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7" name="文本框 5"/>
            <p:cNvSpPr txBox="1">
              <a:spLocks noChangeArrowheads="1"/>
            </p:cNvSpPr>
            <p:nvPr/>
          </p:nvSpPr>
          <p:spPr bwMode="auto">
            <a:xfrm rot="21345375">
              <a:off x="1381125" y="2597782"/>
              <a:ext cx="6124575"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eaLnBrk="1" hangingPunct="1">
                <a:spcBef>
                  <a:spcPct val="0"/>
                </a:spcBef>
                <a:buFontTx/>
                <a:buNone/>
              </a:pPr>
              <a:r>
                <a:rPr lang="en-US" altLang="zh-CN" sz="7200" dirty="0">
                  <a:solidFill>
                    <a:schemeClr val="bg1"/>
                  </a:solidFill>
                  <a:latin typeface="Bodoni MT Black" panose="02070A03080606020203" pitchFamily="18" charset="0"/>
                  <a:ea typeface="幼圆" panose="02010509060101010101" pitchFamily="49" charset="-122"/>
                </a:rPr>
                <a:t>THANKS</a:t>
              </a:r>
              <a:endParaRPr lang="zh-CN" altLang="en-US" sz="7200" dirty="0">
                <a:solidFill>
                  <a:schemeClr val="bg1"/>
                </a:solidFill>
                <a:latin typeface="Bodoni MT Black" panose="02070A03080606020203" pitchFamily="18" charset="0"/>
                <a:ea typeface="幼圆" panose="02010509060101010101" pitchFamily="49" charset="-122"/>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a:extLst>
              <a:ext uri="{BEBA8EAE-BF5A-486C-A8C5-ECC9F3942E4B}">
                <a14:imgProps xmlns:a14="http://schemas.microsoft.com/office/drawing/2010/main">
                  <a14:imgLayer r:embed="rId2">
                    <a14:imgEffect>
                      <a14:artisticMarker/>
                    </a14:imgEffect>
                  </a14:imgLayer>
                </a14:imgProps>
              </a:ext>
            </a:extLst>
          </a:blip>
          <a:srcRect l="1096" r="-82" b="21969"/>
          <a:stretch>
            <a:fillRect/>
          </a:stretch>
        </p:blipFill>
        <p:spPr>
          <a:xfrm>
            <a:off x="1" y="0"/>
            <a:ext cx="9143999" cy="6858000"/>
          </a:xfrm>
          <a:prstGeom prst="rect">
            <a:avLst/>
          </a:prstGeom>
        </p:spPr>
      </p:pic>
      <p:sp>
        <p:nvSpPr>
          <p:cNvPr id="2" name="矩形 1"/>
          <p:cNvSpPr/>
          <p:nvPr/>
        </p:nvSpPr>
        <p:spPr>
          <a:xfrm>
            <a:off x="2" y="899410"/>
            <a:ext cx="9143998" cy="58311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69052" y="323060"/>
            <a:ext cx="4332158" cy="645160"/>
          </a:xfrm>
          <a:prstGeom prst="rect">
            <a:avLst/>
          </a:prstGeom>
          <a:noFill/>
        </p:spPr>
        <p:txBody>
          <a:bodyPr wrap="square" rtlCol="0">
            <a:spAutoFit/>
          </a:bodyPr>
          <a:lstStyle/>
          <a:p>
            <a:r>
              <a:rPr lang="en-US" altLang="zh-CN" sz="3600" dirty="0" smtClean="0">
                <a:solidFill>
                  <a:schemeClr val="bg1"/>
                </a:solidFill>
                <a:latin typeface="Times New Roman" panose="02020603050405020304" pitchFamily="18" charset="0"/>
                <a:cs typeface="Times New Roman" panose="02020603050405020304" pitchFamily="18" charset="0"/>
              </a:rPr>
              <a:t>Contents</a:t>
            </a:r>
            <a:endParaRPr lang="en-US" altLang="zh-CN" sz="3600" dirty="0" smtClean="0">
              <a:solidFill>
                <a:schemeClr val="bg1"/>
              </a:solidFill>
              <a:latin typeface="Times New Roman" panose="02020603050405020304" pitchFamily="18" charset="0"/>
              <a:cs typeface="Times New Roman" panose="02020603050405020304" pitchFamily="18" charset="0"/>
            </a:endParaRPr>
          </a:p>
        </p:txBody>
      </p:sp>
      <p:grpSp>
        <p:nvGrpSpPr>
          <p:cNvPr id="3" name="组合 2"/>
          <p:cNvGrpSpPr/>
          <p:nvPr/>
        </p:nvGrpSpPr>
        <p:grpSpPr>
          <a:xfrm>
            <a:off x="1274433" y="1915631"/>
            <a:ext cx="6481704" cy="3798732"/>
            <a:chOff x="1566863" y="2219325"/>
            <a:chExt cx="5994400" cy="3513138"/>
          </a:xfrm>
        </p:grpSpPr>
        <p:sp>
          <p:nvSpPr>
            <p:cNvPr id="6" name="KSO_GN1"/>
            <p:cNvSpPr txBox="1"/>
            <p:nvPr/>
          </p:nvSpPr>
          <p:spPr>
            <a:xfrm flipH="1">
              <a:off x="4481513" y="2219325"/>
              <a:ext cx="576262" cy="395288"/>
            </a:xfrm>
            <a:prstGeom prst="rect">
              <a:avLst/>
            </a:prstGeom>
            <a:noFill/>
            <a:effectLst/>
          </p:spPr>
          <p:txBody>
            <a:bodyPr lIns="0" tIns="0" rIns="0" bIns="0" anchor="ctr" anchorCtr="1"/>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eaLnBrk="1" fontAlgn="auto" hangingPunct="1">
                <a:spcBef>
                  <a:spcPts val="0"/>
                </a:spcBef>
                <a:spcAft>
                  <a:spcPts val="0"/>
                </a:spcAft>
                <a:defRPr/>
              </a:pPr>
              <a:r>
                <a:rPr lang="en-US" altLang="zh-CN" sz="3200" dirty="0" smtClean="0">
                  <a:solidFill>
                    <a:srgbClr val="ADB9CA"/>
                  </a:solidFill>
                  <a:latin typeface="Arial Rounded MT Bold" pitchFamily="34" charset="0"/>
                  <a:cs typeface="Times New Roman" panose="02020603050405020304" pitchFamily="18" charset="0"/>
                </a:rPr>
                <a:t>01</a:t>
              </a:r>
              <a:endParaRPr lang="zh-CN" altLang="en-US" sz="3200" dirty="0">
                <a:solidFill>
                  <a:srgbClr val="ADB9CA"/>
                </a:solidFill>
                <a:latin typeface="Arial Rounded MT Bold" pitchFamily="34" charset="0"/>
                <a:cs typeface="Times New Roman" panose="02020603050405020304" pitchFamily="18" charset="0"/>
              </a:endParaRPr>
            </a:p>
          </p:txBody>
        </p:sp>
        <p:sp>
          <p:nvSpPr>
            <p:cNvPr id="7" name="KSO_GN2"/>
            <p:cNvSpPr txBox="1"/>
            <p:nvPr/>
          </p:nvSpPr>
          <p:spPr>
            <a:xfrm flipH="1">
              <a:off x="3548063" y="3432175"/>
              <a:ext cx="576262" cy="395288"/>
            </a:xfrm>
            <a:prstGeom prst="rect">
              <a:avLst/>
            </a:prstGeom>
            <a:noFill/>
            <a:effectLst/>
          </p:spPr>
          <p:txBody>
            <a:bodyPr lIns="0" tIns="0" rIns="0" bIns="0" anchor="ctr" anchorCtr="1"/>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eaLnBrk="1" fontAlgn="auto" hangingPunct="1">
                <a:spcBef>
                  <a:spcPts val="0"/>
                </a:spcBef>
                <a:spcAft>
                  <a:spcPts val="0"/>
                </a:spcAft>
                <a:defRPr/>
              </a:pPr>
              <a:r>
                <a:rPr lang="en-US" altLang="zh-CN" sz="3200" dirty="0" smtClean="0">
                  <a:solidFill>
                    <a:srgbClr val="8497B0"/>
                  </a:solidFill>
                  <a:latin typeface="Arial Rounded MT Bold" pitchFamily="34" charset="0"/>
                  <a:cs typeface="Times New Roman" panose="02020603050405020304" pitchFamily="18" charset="0"/>
                </a:rPr>
                <a:t>02</a:t>
              </a:r>
              <a:endParaRPr lang="zh-CN" altLang="en-US" sz="3200" dirty="0">
                <a:solidFill>
                  <a:srgbClr val="8497B0"/>
                </a:solidFill>
                <a:latin typeface="Arial Rounded MT Bold" pitchFamily="34" charset="0"/>
                <a:cs typeface="Times New Roman" panose="02020603050405020304" pitchFamily="18" charset="0"/>
              </a:endParaRPr>
            </a:p>
          </p:txBody>
        </p:sp>
        <p:sp>
          <p:nvSpPr>
            <p:cNvPr id="8" name="KSO_GN3"/>
            <p:cNvSpPr txBox="1"/>
            <p:nvPr/>
          </p:nvSpPr>
          <p:spPr>
            <a:xfrm flipH="1">
              <a:off x="5122863" y="4025900"/>
              <a:ext cx="576262" cy="395288"/>
            </a:xfrm>
            <a:prstGeom prst="rect">
              <a:avLst/>
            </a:prstGeom>
            <a:noFill/>
            <a:effectLst/>
          </p:spPr>
          <p:txBody>
            <a:bodyPr lIns="0" tIns="0" rIns="0" bIns="0" anchor="ctr" anchorCtr="1"/>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eaLnBrk="1" fontAlgn="auto" hangingPunct="1">
                <a:spcBef>
                  <a:spcPts val="0"/>
                </a:spcBef>
                <a:spcAft>
                  <a:spcPts val="0"/>
                </a:spcAft>
                <a:defRPr/>
              </a:pPr>
              <a:r>
                <a:rPr lang="en-US" altLang="zh-CN" sz="3200" dirty="0" smtClean="0">
                  <a:solidFill>
                    <a:srgbClr val="44546A"/>
                  </a:solidFill>
                  <a:latin typeface="Arial Rounded MT Bold" pitchFamily="34" charset="0"/>
                  <a:cs typeface="Times New Roman" panose="02020603050405020304" pitchFamily="18" charset="0"/>
                </a:rPr>
                <a:t>03</a:t>
              </a:r>
              <a:endParaRPr lang="zh-CN" altLang="en-US" sz="3200" dirty="0">
                <a:solidFill>
                  <a:srgbClr val="44546A"/>
                </a:solidFill>
                <a:latin typeface="Arial Rounded MT Bold" pitchFamily="34" charset="0"/>
                <a:cs typeface="Times New Roman" panose="02020603050405020304" pitchFamily="18" charset="0"/>
              </a:endParaRPr>
            </a:p>
          </p:txBody>
        </p:sp>
        <p:sp>
          <p:nvSpPr>
            <p:cNvPr id="9" name="KSO_GN4"/>
            <p:cNvSpPr txBox="1"/>
            <p:nvPr/>
          </p:nvSpPr>
          <p:spPr>
            <a:xfrm flipH="1">
              <a:off x="4067175" y="5337175"/>
              <a:ext cx="576263" cy="395288"/>
            </a:xfrm>
            <a:prstGeom prst="rect">
              <a:avLst/>
            </a:prstGeom>
            <a:noFill/>
            <a:effectLst/>
          </p:spPr>
          <p:txBody>
            <a:bodyPr lIns="0" tIns="0" rIns="0" bIns="0" anchor="ctr" anchorCtr="1"/>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eaLnBrk="1" fontAlgn="auto" hangingPunct="1">
                <a:spcBef>
                  <a:spcPts val="0"/>
                </a:spcBef>
                <a:spcAft>
                  <a:spcPts val="0"/>
                </a:spcAft>
                <a:defRPr/>
              </a:pPr>
              <a:r>
                <a:rPr lang="en-US" altLang="zh-CN" sz="3200" dirty="0" smtClean="0">
                  <a:solidFill>
                    <a:srgbClr val="333F50"/>
                  </a:solidFill>
                  <a:latin typeface="Arial Rounded MT Bold" pitchFamily="34" charset="0"/>
                  <a:cs typeface="Times New Roman" panose="02020603050405020304" pitchFamily="18" charset="0"/>
                </a:rPr>
                <a:t>04</a:t>
              </a:r>
              <a:endParaRPr lang="zh-CN" altLang="en-US" sz="3200" dirty="0">
                <a:solidFill>
                  <a:srgbClr val="333F50"/>
                </a:solidFill>
                <a:latin typeface="Arial Rounded MT Bold" pitchFamily="34" charset="0"/>
                <a:cs typeface="Times New Roman" panose="02020603050405020304" pitchFamily="18" charset="0"/>
              </a:endParaRPr>
            </a:p>
          </p:txBody>
        </p:sp>
        <p:sp>
          <p:nvSpPr>
            <p:cNvPr id="10" name="任意多边形 9"/>
            <p:cNvSpPr/>
            <p:nvPr/>
          </p:nvSpPr>
          <p:spPr>
            <a:xfrm rot="20330056">
              <a:off x="1566863" y="2387600"/>
              <a:ext cx="3132137" cy="993775"/>
            </a:xfrm>
            <a:custGeom>
              <a:avLst/>
              <a:gdLst>
                <a:gd name="connsiteX0" fmla="*/ 3130150 w 3130150"/>
                <a:gd name="connsiteY0" fmla="*/ 7340 h 992187"/>
                <a:gd name="connsiteX1" fmla="*/ 2739142 w 3130150"/>
                <a:gd name="connsiteY1" fmla="*/ 992187 h 992187"/>
                <a:gd name="connsiteX2" fmla="*/ 0 w 3130150"/>
                <a:gd name="connsiteY2" fmla="*/ 965843 h 992187"/>
                <a:gd name="connsiteX3" fmla="*/ 373961 w 3130150"/>
                <a:gd name="connsiteY3" fmla="*/ 0 h 992187"/>
                <a:gd name="connsiteX0-1" fmla="*/ 3131463 w 3131463"/>
                <a:gd name="connsiteY0-2" fmla="*/ 7340 h 993350"/>
                <a:gd name="connsiteX1-3" fmla="*/ 2740455 w 3131463"/>
                <a:gd name="connsiteY1-4" fmla="*/ 992187 h 993350"/>
                <a:gd name="connsiteX2-5" fmla="*/ 0 w 3131463"/>
                <a:gd name="connsiteY2-6" fmla="*/ 993350 h 993350"/>
                <a:gd name="connsiteX3-7" fmla="*/ 375274 w 3131463"/>
                <a:gd name="connsiteY3-8" fmla="*/ 0 h 993350"/>
                <a:gd name="connsiteX4" fmla="*/ 3131463 w 3131463"/>
                <a:gd name="connsiteY4" fmla="*/ 7340 h 993350"/>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131463" h="993350">
                  <a:moveTo>
                    <a:pt x="3131463" y="7340"/>
                  </a:moveTo>
                  <a:lnTo>
                    <a:pt x="2740455" y="992187"/>
                  </a:lnTo>
                  <a:lnTo>
                    <a:pt x="0" y="993350"/>
                  </a:lnTo>
                  <a:lnTo>
                    <a:pt x="375274" y="0"/>
                  </a:lnTo>
                  <a:lnTo>
                    <a:pt x="3131463" y="7340"/>
                  </a:lnTo>
                  <a:close/>
                </a:path>
              </a:pathLst>
            </a:custGeom>
            <a:solidFill>
              <a:srgbClr val="ADB9CA"/>
            </a:solidFill>
            <a:ln w="25400" cap="flat" cmpd="sng" algn="ctr">
              <a:noFill/>
              <a:prstDash val="solid"/>
            </a:ln>
            <a:effectLst/>
          </p:spPr>
          <p:txBody>
            <a:bodyPr lIns="360000" tIns="0" rIns="360000" bIns="0" anchor="ctr"/>
            <a:lstStyle/>
            <a:p>
              <a:pPr eaLnBrk="1" fontAlgn="auto" hangingPunct="1">
                <a:lnSpc>
                  <a:spcPct val="130000"/>
                </a:lnSpc>
                <a:spcBef>
                  <a:spcPts val="0"/>
                </a:spcBef>
                <a:spcAft>
                  <a:spcPts val="0"/>
                </a:spcAft>
                <a:defRPr/>
              </a:pPr>
              <a:endParaRPr lang="zh-CN" altLang="en-US" sz="1400" kern="0" dirty="0">
                <a:solidFill>
                  <a:sysClr val="window" lastClr="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11" name="任意多边形 10"/>
            <p:cNvSpPr/>
            <p:nvPr/>
          </p:nvSpPr>
          <p:spPr>
            <a:xfrm rot="20330056">
              <a:off x="3852863" y="2568575"/>
              <a:ext cx="3132137" cy="992188"/>
            </a:xfrm>
            <a:custGeom>
              <a:avLst/>
              <a:gdLst>
                <a:gd name="connsiteX0" fmla="*/ 3130150 w 3130150"/>
                <a:gd name="connsiteY0" fmla="*/ 7340 h 992187"/>
                <a:gd name="connsiteX1" fmla="*/ 2739142 w 3130150"/>
                <a:gd name="connsiteY1" fmla="*/ 992187 h 992187"/>
                <a:gd name="connsiteX2" fmla="*/ 0 w 3130150"/>
                <a:gd name="connsiteY2" fmla="*/ 965843 h 992187"/>
                <a:gd name="connsiteX3" fmla="*/ 373961 w 3130150"/>
                <a:gd name="connsiteY3" fmla="*/ 0 h 992187"/>
                <a:gd name="connsiteX0-1" fmla="*/ 3131463 w 3131463"/>
                <a:gd name="connsiteY0-2" fmla="*/ 7340 h 993350"/>
                <a:gd name="connsiteX1-3" fmla="*/ 2740455 w 3131463"/>
                <a:gd name="connsiteY1-4" fmla="*/ 992187 h 993350"/>
                <a:gd name="connsiteX2-5" fmla="*/ 0 w 3131463"/>
                <a:gd name="connsiteY2-6" fmla="*/ 993350 h 993350"/>
                <a:gd name="connsiteX3-7" fmla="*/ 375274 w 3131463"/>
                <a:gd name="connsiteY3-8" fmla="*/ 0 h 993350"/>
                <a:gd name="connsiteX4" fmla="*/ 3131463 w 3131463"/>
                <a:gd name="connsiteY4" fmla="*/ 7340 h 993350"/>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131463" h="993350">
                  <a:moveTo>
                    <a:pt x="3131463" y="7340"/>
                  </a:moveTo>
                  <a:lnTo>
                    <a:pt x="2740455" y="992187"/>
                  </a:lnTo>
                  <a:lnTo>
                    <a:pt x="0" y="993350"/>
                  </a:lnTo>
                  <a:lnTo>
                    <a:pt x="375274" y="0"/>
                  </a:lnTo>
                  <a:lnTo>
                    <a:pt x="3131463" y="7340"/>
                  </a:lnTo>
                  <a:close/>
                </a:path>
              </a:pathLst>
            </a:custGeom>
            <a:solidFill>
              <a:srgbClr val="8497B0"/>
            </a:solidFill>
            <a:ln w="25400" cap="flat" cmpd="sng" algn="ctr">
              <a:noFill/>
              <a:prstDash val="solid"/>
            </a:ln>
            <a:effectLst/>
          </p:spPr>
          <p:txBody>
            <a:bodyPr lIns="360000" tIns="0" rIns="360000" bIns="0" anchor="ctr"/>
            <a:lstStyle/>
            <a:p>
              <a:pPr eaLnBrk="1" fontAlgn="auto" hangingPunct="1">
                <a:lnSpc>
                  <a:spcPct val="130000"/>
                </a:lnSpc>
                <a:spcBef>
                  <a:spcPts val="0"/>
                </a:spcBef>
                <a:spcAft>
                  <a:spcPts val="0"/>
                </a:spcAft>
                <a:defRPr/>
              </a:pPr>
              <a:endParaRPr lang="zh-CN" altLang="en-US" sz="1400" kern="0" dirty="0">
                <a:solidFill>
                  <a:sysClr val="window" lastClr="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12" name="任意多边形 11"/>
            <p:cNvSpPr/>
            <p:nvPr/>
          </p:nvSpPr>
          <p:spPr>
            <a:xfrm rot="20330056">
              <a:off x="2206625" y="4267200"/>
              <a:ext cx="3130550" cy="993775"/>
            </a:xfrm>
            <a:custGeom>
              <a:avLst/>
              <a:gdLst>
                <a:gd name="connsiteX0" fmla="*/ 3130150 w 3130150"/>
                <a:gd name="connsiteY0" fmla="*/ 7340 h 992187"/>
                <a:gd name="connsiteX1" fmla="*/ 2739142 w 3130150"/>
                <a:gd name="connsiteY1" fmla="*/ 992187 h 992187"/>
                <a:gd name="connsiteX2" fmla="*/ 0 w 3130150"/>
                <a:gd name="connsiteY2" fmla="*/ 965843 h 992187"/>
                <a:gd name="connsiteX3" fmla="*/ 373961 w 3130150"/>
                <a:gd name="connsiteY3" fmla="*/ 0 h 992187"/>
                <a:gd name="connsiteX0-1" fmla="*/ 3131463 w 3131463"/>
                <a:gd name="connsiteY0-2" fmla="*/ 7340 h 993350"/>
                <a:gd name="connsiteX1-3" fmla="*/ 2740455 w 3131463"/>
                <a:gd name="connsiteY1-4" fmla="*/ 992187 h 993350"/>
                <a:gd name="connsiteX2-5" fmla="*/ 0 w 3131463"/>
                <a:gd name="connsiteY2-6" fmla="*/ 993350 h 993350"/>
                <a:gd name="connsiteX3-7" fmla="*/ 375274 w 3131463"/>
                <a:gd name="connsiteY3-8" fmla="*/ 0 h 993350"/>
                <a:gd name="connsiteX4" fmla="*/ 3131463 w 3131463"/>
                <a:gd name="connsiteY4" fmla="*/ 7340 h 993350"/>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131463" h="993350">
                  <a:moveTo>
                    <a:pt x="3131463" y="7340"/>
                  </a:moveTo>
                  <a:lnTo>
                    <a:pt x="2740455" y="992187"/>
                  </a:lnTo>
                  <a:lnTo>
                    <a:pt x="0" y="993350"/>
                  </a:lnTo>
                  <a:lnTo>
                    <a:pt x="375274" y="0"/>
                  </a:lnTo>
                  <a:lnTo>
                    <a:pt x="3131463" y="7340"/>
                  </a:lnTo>
                  <a:close/>
                </a:path>
              </a:pathLst>
            </a:custGeom>
            <a:solidFill>
              <a:srgbClr val="44546A"/>
            </a:solidFill>
            <a:ln w="25400" cap="flat" cmpd="sng" algn="ctr">
              <a:noFill/>
              <a:prstDash val="solid"/>
            </a:ln>
            <a:effectLst/>
          </p:spPr>
          <p:txBody>
            <a:bodyPr lIns="360000" tIns="0" rIns="360000" bIns="0" anchor="ctr"/>
            <a:lstStyle/>
            <a:p>
              <a:pPr eaLnBrk="1" fontAlgn="auto" hangingPunct="1">
                <a:lnSpc>
                  <a:spcPct val="130000"/>
                </a:lnSpc>
                <a:spcBef>
                  <a:spcPts val="0"/>
                </a:spcBef>
                <a:spcAft>
                  <a:spcPts val="0"/>
                </a:spcAft>
                <a:defRPr/>
              </a:pPr>
              <a:endParaRPr lang="zh-CN" altLang="en-US" sz="1400" kern="0" dirty="0">
                <a:solidFill>
                  <a:sysClr val="window" lastClr="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13" name="任意多边形 12"/>
            <p:cNvSpPr/>
            <p:nvPr/>
          </p:nvSpPr>
          <p:spPr>
            <a:xfrm rot="20330056">
              <a:off x="4429125" y="4468813"/>
              <a:ext cx="3132138" cy="993775"/>
            </a:xfrm>
            <a:custGeom>
              <a:avLst/>
              <a:gdLst>
                <a:gd name="connsiteX0" fmla="*/ 3130150 w 3130150"/>
                <a:gd name="connsiteY0" fmla="*/ 7340 h 992187"/>
                <a:gd name="connsiteX1" fmla="*/ 2739142 w 3130150"/>
                <a:gd name="connsiteY1" fmla="*/ 992187 h 992187"/>
                <a:gd name="connsiteX2" fmla="*/ 0 w 3130150"/>
                <a:gd name="connsiteY2" fmla="*/ 965843 h 992187"/>
                <a:gd name="connsiteX3" fmla="*/ 373961 w 3130150"/>
                <a:gd name="connsiteY3" fmla="*/ 0 h 992187"/>
                <a:gd name="connsiteX0-1" fmla="*/ 3131463 w 3131463"/>
                <a:gd name="connsiteY0-2" fmla="*/ 7340 h 993350"/>
                <a:gd name="connsiteX1-3" fmla="*/ 2740455 w 3131463"/>
                <a:gd name="connsiteY1-4" fmla="*/ 992187 h 993350"/>
                <a:gd name="connsiteX2-5" fmla="*/ 0 w 3131463"/>
                <a:gd name="connsiteY2-6" fmla="*/ 993350 h 993350"/>
                <a:gd name="connsiteX3-7" fmla="*/ 375274 w 3131463"/>
                <a:gd name="connsiteY3-8" fmla="*/ 0 h 993350"/>
                <a:gd name="connsiteX4" fmla="*/ 3131463 w 3131463"/>
                <a:gd name="connsiteY4" fmla="*/ 7340 h 993350"/>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131463" h="993350">
                  <a:moveTo>
                    <a:pt x="3131463" y="7340"/>
                  </a:moveTo>
                  <a:lnTo>
                    <a:pt x="2740455" y="992187"/>
                  </a:lnTo>
                  <a:lnTo>
                    <a:pt x="0" y="993350"/>
                  </a:lnTo>
                  <a:lnTo>
                    <a:pt x="375274" y="0"/>
                  </a:lnTo>
                  <a:lnTo>
                    <a:pt x="3131463" y="7340"/>
                  </a:lnTo>
                  <a:close/>
                </a:path>
              </a:pathLst>
            </a:custGeom>
            <a:solidFill>
              <a:srgbClr val="333F50"/>
            </a:solidFill>
            <a:ln w="25400" cap="flat" cmpd="sng" algn="ctr">
              <a:noFill/>
              <a:prstDash val="solid"/>
            </a:ln>
            <a:effectLst/>
          </p:spPr>
          <p:txBody>
            <a:bodyPr lIns="360000" tIns="0" rIns="360000" bIns="0" anchor="ctr"/>
            <a:lstStyle/>
            <a:p>
              <a:pPr eaLnBrk="1" fontAlgn="auto" hangingPunct="1">
                <a:lnSpc>
                  <a:spcPct val="130000"/>
                </a:lnSpc>
                <a:spcBef>
                  <a:spcPts val="0"/>
                </a:spcBef>
                <a:spcAft>
                  <a:spcPts val="0"/>
                </a:spcAft>
                <a:defRPr/>
              </a:pPr>
              <a:endParaRPr lang="zh-CN" altLang="en-US" sz="1400" kern="0" dirty="0">
                <a:solidFill>
                  <a:sysClr val="window" lastClr="FFFFFF"/>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23" name="矩形 22"/>
          <p:cNvSpPr/>
          <p:nvPr/>
        </p:nvSpPr>
        <p:spPr>
          <a:xfrm rot="20365006">
            <a:off x="1943714" y="2260574"/>
            <a:ext cx="2608443" cy="460375"/>
          </a:xfrm>
          <a:prstGeom prst="rect">
            <a:avLst/>
          </a:prstGeom>
        </p:spPr>
        <p:txBody>
          <a:bodyPr wrap="square">
            <a:spAutoFit/>
          </a:bodyPr>
          <a:lstStyle/>
          <a:p>
            <a:r>
              <a:rPr lang="en-US" altLang="zh-CN" sz="2400" b="0" i="0" dirty="0" smtClean="0">
                <a:solidFill>
                  <a:schemeClr val="bg1"/>
                </a:solidFill>
                <a:effectLst/>
                <a:cs typeface="+mn-lt"/>
              </a:rPr>
              <a:t>classification</a:t>
            </a:r>
            <a:endParaRPr lang="zh-CN" altLang="en-US" sz="2400" dirty="0">
              <a:solidFill>
                <a:schemeClr val="bg1"/>
              </a:solidFill>
              <a:cs typeface="+mn-lt"/>
            </a:endParaRPr>
          </a:p>
        </p:txBody>
      </p:sp>
      <p:sp>
        <p:nvSpPr>
          <p:cNvPr id="24" name="矩形 23"/>
          <p:cNvSpPr/>
          <p:nvPr/>
        </p:nvSpPr>
        <p:spPr>
          <a:xfrm rot="20365006">
            <a:off x="4478007" y="2450165"/>
            <a:ext cx="2608443" cy="460375"/>
          </a:xfrm>
          <a:prstGeom prst="rect">
            <a:avLst/>
          </a:prstGeom>
        </p:spPr>
        <p:txBody>
          <a:bodyPr wrap="square">
            <a:spAutoFit/>
          </a:bodyPr>
          <a:lstStyle/>
          <a:p>
            <a:r>
              <a:rPr lang="en-US" altLang="zh-CN" sz="2400" b="0" i="0" dirty="0" smtClean="0">
                <a:solidFill>
                  <a:schemeClr val="bg1"/>
                </a:solidFill>
                <a:effectLst/>
                <a:cs typeface="+mn-lt"/>
              </a:rPr>
              <a:t>mechanisms</a:t>
            </a:r>
            <a:endParaRPr lang="zh-CN" altLang="en-US" sz="2400" dirty="0">
              <a:solidFill>
                <a:schemeClr val="bg1"/>
              </a:solidFill>
              <a:cs typeface="+mn-lt"/>
            </a:endParaRPr>
          </a:p>
        </p:txBody>
      </p:sp>
      <p:sp>
        <p:nvSpPr>
          <p:cNvPr id="25" name="矩形 24"/>
          <p:cNvSpPr/>
          <p:nvPr/>
        </p:nvSpPr>
        <p:spPr>
          <a:xfrm rot="20365006">
            <a:off x="2588941" y="4312999"/>
            <a:ext cx="2608443" cy="460375"/>
          </a:xfrm>
          <a:prstGeom prst="rect">
            <a:avLst/>
          </a:prstGeom>
        </p:spPr>
        <p:txBody>
          <a:bodyPr wrap="square">
            <a:spAutoFit/>
          </a:bodyPr>
          <a:lstStyle/>
          <a:p>
            <a:r>
              <a:rPr lang="en-US" altLang="zh-CN" sz="2400" b="0" i="0" dirty="0" smtClean="0">
                <a:solidFill>
                  <a:schemeClr val="bg1"/>
                </a:solidFill>
                <a:effectLst/>
                <a:cs typeface="+mn-lt"/>
              </a:rPr>
              <a:t>memory cells</a:t>
            </a:r>
            <a:endParaRPr lang="zh-CN" altLang="en-US" sz="2400" dirty="0">
              <a:solidFill>
                <a:schemeClr val="bg1"/>
              </a:solidFill>
              <a:cs typeface="+mn-lt"/>
            </a:endParaRPr>
          </a:p>
        </p:txBody>
      </p:sp>
      <p:sp>
        <p:nvSpPr>
          <p:cNvPr id="26" name="矩形 25"/>
          <p:cNvSpPr/>
          <p:nvPr/>
        </p:nvSpPr>
        <p:spPr>
          <a:xfrm rot="20365006">
            <a:off x="5229923" y="4437163"/>
            <a:ext cx="2608443" cy="460375"/>
          </a:xfrm>
          <a:prstGeom prst="rect">
            <a:avLst/>
          </a:prstGeom>
        </p:spPr>
        <p:txBody>
          <a:bodyPr wrap="square">
            <a:spAutoFit/>
          </a:bodyPr>
          <a:lstStyle/>
          <a:p>
            <a:r>
              <a:rPr lang="en-US" altLang="zh-CN" sz="2400" b="0" i="0" dirty="0" smtClean="0">
                <a:solidFill>
                  <a:schemeClr val="bg1"/>
                </a:solidFill>
                <a:effectLst/>
                <a:cs typeface="+mn-lt"/>
              </a:rPr>
              <a:t>application</a:t>
            </a:r>
            <a:endParaRPr lang="zh-CN" altLang="en-US" sz="2400" dirty="0">
              <a:solidFill>
                <a:schemeClr val="bg1"/>
              </a:solidFill>
              <a:cs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a:extLst>
              <a:ext uri="{BEBA8EAE-BF5A-486C-A8C5-ECC9F3942E4B}">
                <a14:imgProps xmlns:a14="http://schemas.microsoft.com/office/drawing/2010/main">
                  <a14:imgLayer r:embed="rId2">
                    <a14:imgEffect>
                      <a14:artisticMarker/>
                    </a14:imgEffect>
                  </a14:imgLayer>
                </a14:imgProps>
              </a:ext>
            </a:extLst>
          </a:blip>
          <a:srcRect l="1096" r="-82" b="21969"/>
          <a:stretch>
            <a:fillRect/>
          </a:stretch>
        </p:blipFill>
        <p:spPr>
          <a:xfrm>
            <a:off x="1" y="0"/>
            <a:ext cx="9143999" cy="6858000"/>
          </a:xfrm>
          <a:prstGeom prst="rect">
            <a:avLst/>
          </a:prstGeom>
        </p:spPr>
      </p:pic>
      <p:sp>
        <p:nvSpPr>
          <p:cNvPr id="2" name="矩形 1"/>
          <p:cNvSpPr/>
          <p:nvPr/>
        </p:nvSpPr>
        <p:spPr>
          <a:xfrm>
            <a:off x="2" y="899410"/>
            <a:ext cx="9143998" cy="58311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96520" y="328295"/>
            <a:ext cx="7119620" cy="645160"/>
          </a:xfrm>
          <a:prstGeom prst="rect">
            <a:avLst/>
          </a:prstGeom>
          <a:noFill/>
        </p:spPr>
        <p:txBody>
          <a:bodyPr wrap="square" rtlCol="0">
            <a:spAutoFit/>
          </a:bodyPr>
          <a:lstStyle/>
          <a:p>
            <a:r>
              <a:rPr lang="en-US" altLang="zh-CN" sz="3600" dirty="0" smtClean="0">
                <a:solidFill>
                  <a:schemeClr val="bg1"/>
                </a:solidFill>
                <a:latin typeface="Times New Roman" panose="02020603050405020304" pitchFamily="18" charset="0"/>
                <a:cs typeface="Times New Roman" panose="02020603050405020304" pitchFamily="18" charset="0"/>
              </a:rPr>
              <a:t>Introduction about immune systems</a:t>
            </a:r>
            <a:endParaRPr lang="zh-CN" altLang="en-US" sz="3600" dirty="0">
              <a:solidFill>
                <a:schemeClr val="bg1"/>
              </a:solidFill>
              <a:latin typeface="Times New Roman" panose="02020603050405020304" pitchFamily="18" charset="0"/>
              <a:cs typeface="Times New Roman" panose="02020603050405020304" pitchFamily="18" charset="0"/>
            </a:endParaRPr>
          </a:p>
        </p:txBody>
      </p:sp>
      <p:grpSp>
        <p:nvGrpSpPr>
          <p:cNvPr id="21" name="组合 20"/>
          <p:cNvGrpSpPr/>
          <p:nvPr/>
        </p:nvGrpSpPr>
        <p:grpSpPr>
          <a:xfrm>
            <a:off x="1129031" y="1841560"/>
            <a:ext cx="6885304" cy="4413190"/>
            <a:chOff x="-156811" y="1837206"/>
            <a:chExt cx="4264042" cy="4413190"/>
          </a:xfrm>
        </p:grpSpPr>
        <p:sp>
          <p:nvSpPr>
            <p:cNvPr id="22" name="矩形 21"/>
            <p:cNvSpPr/>
            <p:nvPr/>
          </p:nvSpPr>
          <p:spPr>
            <a:xfrm>
              <a:off x="660643" y="1837206"/>
              <a:ext cx="2323475" cy="275590"/>
            </a:xfrm>
            <a:prstGeom prst="rect">
              <a:avLst/>
            </a:prstGeom>
          </p:spPr>
          <p:txBody>
            <a:bodyPr wrap="square">
              <a:spAutoFit/>
            </a:bodyPr>
            <a:lstStyle/>
            <a:p>
              <a:pPr algn="ctr"/>
              <a:endParaRPr lang="zh-CN" altLang="en-US" sz="1200" dirty="0">
                <a:solidFill>
                  <a:schemeClr val="tx2"/>
                </a:solidFill>
              </a:endParaRPr>
            </a:p>
          </p:txBody>
        </p:sp>
        <p:sp>
          <p:nvSpPr>
            <p:cNvPr id="23" name="文本框 22"/>
            <p:cNvSpPr txBox="1"/>
            <p:nvPr/>
          </p:nvSpPr>
          <p:spPr>
            <a:xfrm>
              <a:off x="-156811" y="2250531"/>
              <a:ext cx="4264042" cy="3999865"/>
            </a:xfrm>
            <a:prstGeom prst="rect">
              <a:avLst/>
            </a:prstGeom>
            <a:noFill/>
          </p:spPr>
          <p:txBody>
            <a:bodyPr wrap="square" rtlCol="0">
              <a:noAutofit/>
            </a:bodyPr>
            <a:lstStyle/>
            <a:p>
              <a:r>
                <a:rPr lang="en-US" altLang="zh-CN" sz="2800" dirty="0" smtClean="0">
                  <a:solidFill>
                    <a:schemeClr val="tx2"/>
                  </a:solidFill>
                  <a:latin typeface="Times New Roman" panose="02020603050405020304" pitchFamily="18" charset="0"/>
                  <a:cs typeface="Times New Roman" panose="02020603050405020304" pitchFamily="18" charset="0"/>
                </a:rPr>
                <a:t>   The immune system plays an important role in homeostasis by maintaining animal health in both innate and adaptive ways .</a:t>
              </a:r>
              <a:endParaRPr lang="en-US" altLang="zh-CN" sz="2800" dirty="0" smtClean="0">
                <a:solidFill>
                  <a:schemeClr val="tx2"/>
                </a:solidFill>
                <a:latin typeface="Times New Roman" panose="02020603050405020304" pitchFamily="18" charset="0"/>
                <a:cs typeface="Times New Roman" panose="02020603050405020304" pitchFamily="18" charset="0"/>
              </a:endParaRPr>
            </a:p>
            <a:p>
              <a:r>
                <a:rPr lang="en-US" altLang="zh-CN" sz="2800" b="1" dirty="0" smtClean="0">
                  <a:solidFill>
                    <a:schemeClr val="tx2"/>
                  </a:solidFill>
                  <a:latin typeface="Times New Roman" panose="02020603050405020304" pitchFamily="18" charset="0"/>
                  <a:cs typeface="Times New Roman" panose="02020603050405020304" pitchFamily="18" charset="0"/>
                </a:rPr>
                <a:t>   So,we can divide the immune systems into two parts, one is innate , and the another is adaptive.</a:t>
              </a:r>
              <a:endParaRPr lang="en-US" altLang="zh-CN" sz="2800" b="1" dirty="0" smtClean="0">
                <a:solidFill>
                  <a:schemeClr val="tx2"/>
                </a:solidFill>
                <a:latin typeface="Times New Roman" panose="02020603050405020304" pitchFamily="18" charset="0"/>
                <a:cs typeface="Times New Roman" panose="02020603050405020304" pitchFamily="18" charset="0"/>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a:extLst>
              <a:ext uri="{BEBA8EAE-BF5A-486C-A8C5-ECC9F3942E4B}">
                <a14:imgProps xmlns:a14="http://schemas.microsoft.com/office/drawing/2010/main">
                  <a14:imgLayer r:embed="rId2">
                    <a14:imgEffect>
                      <a14:artisticMarker/>
                    </a14:imgEffect>
                  </a14:imgLayer>
                </a14:imgProps>
              </a:ext>
            </a:extLst>
          </a:blip>
          <a:srcRect l="1096" r="-82" b="21969"/>
          <a:stretch>
            <a:fillRect/>
          </a:stretch>
        </p:blipFill>
        <p:spPr>
          <a:xfrm>
            <a:off x="1" y="0"/>
            <a:ext cx="9143999" cy="6858000"/>
          </a:xfrm>
          <a:prstGeom prst="rect">
            <a:avLst/>
          </a:prstGeom>
        </p:spPr>
      </p:pic>
      <p:sp>
        <p:nvSpPr>
          <p:cNvPr id="2" name="矩形 1"/>
          <p:cNvSpPr/>
          <p:nvPr/>
        </p:nvSpPr>
        <p:spPr>
          <a:xfrm>
            <a:off x="2" y="899410"/>
            <a:ext cx="9143998" cy="58311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09997" y="274800"/>
            <a:ext cx="4332158" cy="645160"/>
          </a:xfrm>
          <a:prstGeom prst="rect">
            <a:avLst/>
          </a:prstGeom>
          <a:noFill/>
        </p:spPr>
        <p:txBody>
          <a:bodyPr wrap="square" rtlCol="0">
            <a:spAutoFit/>
          </a:bodyPr>
          <a:lstStyle/>
          <a:p>
            <a:r>
              <a:rPr lang="en-US" altLang="zh-CN" sz="3600" dirty="0" smtClean="0">
                <a:solidFill>
                  <a:schemeClr val="bg1"/>
                </a:solidFill>
                <a:latin typeface="Times New Roman" panose="02020603050405020304" pitchFamily="18" charset="0"/>
                <a:cs typeface="Times New Roman" panose="02020603050405020304" pitchFamily="18" charset="0"/>
                <a:sym typeface="+mn-ea"/>
              </a:rPr>
              <a:t>Innate immune system</a:t>
            </a:r>
            <a:endParaRPr lang="zh-CN" altLang="en-US" sz="3600" dirty="0">
              <a:solidFill>
                <a:schemeClr val="bg1"/>
              </a:solidFill>
              <a:latin typeface="Times New Roman" panose="02020603050405020304" pitchFamily="18" charset="0"/>
              <a:cs typeface="Times New Roman" panose="02020603050405020304" pitchFamily="18" charset="0"/>
            </a:endParaRPr>
          </a:p>
        </p:txBody>
      </p:sp>
      <p:grpSp>
        <p:nvGrpSpPr>
          <p:cNvPr id="3" name="组合 2"/>
          <p:cNvGrpSpPr/>
          <p:nvPr/>
        </p:nvGrpSpPr>
        <p:grpSpPr>
          <a:xfrm>
            <a:off x="564921" y="2207285"/>
            <a:ext cx="8501771" cy="3072890"/>
            <a:chOff x="1101758" y="2583832"/>
            <a:chExt cx="7445342" cy="2691053"/>
          </a:xfrm>
        </p:grpSpPr>
        <p:sp>
          <p:nvSpPr>
            <p:cNvPr id="10" name="矩形 9"/>
            <p:cNvSpPr/>
            <p:nvPr/>
          </p:nvSpPr>
          <p:spPr>
            <a:xfrm flipH="1">
              <a:off x="1101758" y="3538091"/>
              <a:ext cx="2620319" cy="5271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latin typeface="微软雅黑" panose="020B0503020204020204" pitchFamily="34" charset="-122"/>
                </a:rPr>
                <a:t>sticky, viscous consistency of the mucus</a:t>
              </a:r>
              <a:endParaRPr lang="en-US" altLang="zh-CN" dirty="0">
                <a:latin typeface="微软雅黑" panose="020B0503020204020204" pitchFamily="34" charset="-122"/>
              </a:endParaRPr>
            </a:p>
          </p:txBody>
        </p:sp>
        <p:sp>
          <p:nvSpPr>
            <p:cNvPr id="12" name="矩形 11"/>
            <p:cNvSpPr/>
            <p:nvPr/>
          </p:nvSpPr>
          <p:spPr>
            <a:xfrm flipH="1">
              <a:off x="1101758" y="2583832"/>
              <a:ext cx="2620319" cy="528846"/>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latin typeface="微软雅黑" panose="020B0503020204020204" pitchFamily="34" charset="-122"/>
                </a:rPr>
                <a:t>external layer of skin and scales</a:t>
              </a:r>
              <a:endParaRPr lang="en-US" altLang="zh-CN" dirty="0">
                <a:latin typeface="微软雅黑" panose="020B0503020204020204" pitchFamily="34" charset="-122"/>
              </a:endParaRPr>
            </a:p>
          </p:txBody>
        </p:sp>
        <p:sp>
          <p:nvSpPr>
            <p:cNvPr id="14" name="文本框 13"/>
            <p:cNvSpPr txBox="1"/>
            <p:nvPr/>
          </p:nvSpPr>
          <p:spPr>
            <a:xfrm>
              <a:off x="3860800" y="3432175"/>
              <a:ext cx="3276600" cy="296485"/>
            </a:xfrm>
            <a:prstGeom prst="rect">
              <a:avLst/>
            </a:prstGeom>
            <a:noFill/>
          </p:spPr>
          <p:txBody>
            <a:bodyPr>
              <a:spAutoFit/>
            </a:bodyPr>
            <a:lstStyle/>
            <a:p>
              <a:pPr eaLnBrk="1" fontAlgn="auto" hangingPunct="1">
                <a:spcBef>
                  <a:spcPts val="0"/>
                </a:spcBef>
                <a:spcAft>
                  <a:spcPts val="0"/>
                </a:spcAft>
                <a:defRPr/>
              </a:pPr>
              <a:endPar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4584700" y="4211638"/>
              <a:ext cx="3276600" cy="296485"/>
            </a:xfrm>
            <a:prstGeom prst="rect">
              <a:avLst/>
            </a:prstGeom>
            <a:noFill/>
          </p:spPr>
          <p:txBody>
            <a:bodyPr>
              <a:spAutoFit/>
            </a:bodyPr>
            <a:lstStyle/>
            <a:p>
              <a:pPr eaLnBrk="1" fontAlgn="auto" hangingPunct="1">
                <a:spcBef>
                  <a:spcPts val="0"/>
                </a:spcBef>
                <a:spcAft>
                  <a:spcPts val="0"/>
                </a:spcAft>
                <a:defRPr/>
              </a:pPr>
              <a:endPar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5270500" y="4978400"/>
              <a:ext cx="3276600" cy="296485"/>
            </a:xfrm>
            <a:prstGeom prst="rect">
              <a:avLst/>
            </a:prstGeom>
            <a:noFill/>
          </p:spPr>
          <p:txBody>
            <a:bodyPr>
              <a:spAutoFit/>
            </a:bodyPr>
            <a:lstStyle/>
            <a:p>
              <a:pPr eaLnBrk="1" fontAlgn="auto" hangingPunct="1">
                <a:spcBef>
                  <a:spcPts val="0"/>
                </a:spcBef>
                <a:spcAft>
                  <a:spcPts val="0"/>
                </a:spcAft>
                <a:defRPr/>
              </a:pPr>
              <a:endPar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17" name="矩形 16"/>
          <p:cNvSpPr/>
          <p:nvPr/>
        </p:nvSpPr>
        <p:spPr>
          <a:xfrm>
            <a:off x="440055" y="1248410"/>
            <a:ext cx="8559800" cy="706755"/>
          </a:xfrm>
          <a:prstGeom prst="rect">
            <a:avLst/>
          </a:prstGeom>
        </p:spPr>
        <p:txBody>
          <a:bodyPr wrap="square">
            <a:spAutoFit/>
          </a:bodyPr>
          <a:lstStyle/>
          <a:p>
            <a:r>
              <a:rPr lang="en-US" altLang="zh-CN" sz="2000" dirty="0" smtClean="0">
                <a:solidFill>
                  <a:schemeClr val="tx2"/>
                </a:solidFill>
                <a:effectLst/>
                <a:latin typeface="Arial" panose="020B0604020202020204" pitchFamily="34" charset="0"/>
                <a:sym typeface="+mn-ea"/>
              </a:rPr>
              <a:t>Innate mechanisms are </a:t>
            </a:r>
            <a:r>
              <a:rPr lang="en-US" altLang="zh-CN" sz="2000" b="1" dirty="0" smtClean="0">
                <a:solidFill>
                  <a:schemeClr val="tx2"/>
                </a:solidFill>
                <a:effectLst/>
                <a:latin typeface="Arial" panose="020B0604020202020204" pitchFamily="34" charset="0"/>
                <a:sym typeface="+mn-ea"/>
              </a:rPr>
              <a:t>found in agnathan and gnathostome fishes</a:t>
            </a:r>
            <a:r>
              <a:rPr lang="en-US" altLang="zh-CN" sz="2000" dirty="0" smtClean="0">
                <a:solidFill>
                  <a:schemeClr val="tx2"/>
                </a:solidFill>
                <a:effectLst/>
                <a:latin typeface="Arial" panose="020B0604020202020204" pitchFamily="34" charset="0"/>
                <a:sym typeface="+mn-ea"/>
              </a:rPr>
              <a:t>, and consist of immune factors that block invasion by potential pathogens.</a:t>
            </a:r>
            <a:endParaRPr lang="zh-CN" altLang="en-US" sz="2000" dirty="0">
              <a:solidFill>
                <a:schemeClr val="tx2"/>
              </a:solidFill>
            </a:endParaRPr>
          </a:p>
        </p:txBody>
      </p:sp>
      <p:sp>
        <p:nvSpPr>
          <p:cNvPr id="18" name="矩形 17"/>
          <p:cNvSpPr/>
          <p:nvPr/>
        </p:nvSpPr>
        <p:spPr>
          <a:xfrm>
            <a:off x="3970121" y="2340019"/>
            <a:ext cx="3486848" cy="306705"/>
          </a:xfrm>
          <a:prstGeom prst="rect">
            <a:avLst/>
          </a:prstGeom>
        </p:spPr>
        <p:txBody>
          <a:bodyPr wrap="square">
            <a:spAutoFit/>
          </a:bodyPr>
          <a:lstStyle/>
          <a:p>
            <a:r>
              <a:rPr lang="en-US" altLang="zh-CN" sz="1400" b="0" i="0" dirty="0" smtClean="0">
                <a:solidFill>
                  <a:schemeClr val="tx2"/>
                </a:solidFill>
                <a:effectLst/>
                <a:latin typeface="Arial" panose="020B0604020202020204" pitchFamily="34" charset="0"/>
              </a:rPr>
              <a:t>a physical barrier to infectious organisms</a:t>
            </a:r>
            <a:endParaRPr lang="en-US" altLang="zh-CN" sz="1400" b="0" i="0" dirty="0" smtClean="0">
              <a:solidFill>
                <a:schemeClr val="tx2"/>
              </a:solidFill>
              <a:effectLst/>
              <a:latin typeface="Arial" panose="020B0604020202020204" pitchFamily="34" charset="0"/>
            </a:endParaRPr>
          </a:p>
        </p:txBody>
      </p:sp>
      <p:sp>
        <p:nvSpPr>
          <p:cNvPr id="19" name="矩形 18"/>
          <p:cNvSpPr/>
          <p:nvPr/>
        </p:nvSpPr>
        <p:spPr>
          <a:xfrm>
            <a:off x="3864610" y="3228975"/>
            <a:ext cx="4618355" cy="737235"/>
          </a:xfrm>
          <a:prstGeom prst="rect">
            <a:avLst/>
          </a:prstGeom>
        </p:spPr>
        <p:txBody>
          <a:bodyPr wrap="square">
            <a:spAutoFit/>
          </a:bodyPr>
          <a:lstStyle/>
          <a:p>
            <a:r>
              <a:rPr lang="en-US" altLang="zh-CN" sz="1400" b="0" i="0" dirty="0" smtClean="0">
                <a:solidFill>
                  <a:schemeClr val="tx2"/>
                </a:solidFill>
                <a:effectLst/>
                <a:latin typeface="Arial" panose="020B0604020202020204" pitchFamily="34" charset="0"/>
              </a:rPr>
              <a:t>is secreted by fish epithelial cells probably helps to trap microorganisms, and the mucus can contain antibodies and chemicals that destroy or inhibit bacteria.</a:t>
            </a:r>
            <a:endParaRPr lang="en-US" altLang="zh-CN" sz="1400" b="0" i="0" dirty="0" smtClean="0">
              <a:solidFill>
                <a:schemeClr val="tx2"/>
              </a:solidFill>
              <a:effectLst/>
              <a:latin typeface="Arial" panose="020B0604020202020204" pitchFamily="34" charset="0"/>
            </a:endParaRPr>
          </a:p>
        </p:txBody>
      </p:sp>
      <p:sp>
        <p:nvSpPr>
          <p:cNvPr id="20" name="矩形 19"/>
          <p:cNvSpPr/>
          <p:nvPr/>
        </p:nvSpPr>
        <p:spPr>
          <a:xfrm>
            <a:off x="527050" y="4504055"/>
            <a:ext cx="7908925" cy="965200"/>
          </a:xfrm>
          <a:prstGeom prst="rect">
            <a:avLst/>
          </a:prstGeom>
        </p:spPr>
        <p:txBody>
          <a:bodyPr wrap="square">
            <a:noAutofit/>
          </a:bodyPr>
          <a:lstStyle/>
          <a:p>
            <a:r>
              <a:rPr lang="en-US" altLang="zh-CN" sz="1600" b="0" i="0" dirty="0" smtClean="0">
                <a:solidFill>
                  <a:schemeClr val="tx2"/>
                </a:solidFill>
                <a:effectLst/>
                <a:latin typeface="Arial" panose="020B0604020202020204" pitchFamily="34" charset="0"/>
              </a:rPr>
              <a:t>The volume of mucus secreted </a:t>
            </a:r>
            <a:r>
              <a:rPr lang="en-US" altLang="zh-CN" sz="1600" b="1" i="0" dirty="0" smtClean="0">
                <a:solidFill>
                  <a:schemeClr val="tx2"/>
                </a:solidFill>
                <a:effectLst/>
                <a:latin typeface="Arial" panose="020B0604020202020204" pitchFamily="34" charset="0"/>
              </a:rPr>
              <a:t>may increase in stressful situations</a:t>
            </a:r>
            <a:r>
              <a:rPr lang="en-US" altLang="zh-CN" sz="1600" b="0" i="0" dirty="0" smtClean="0">
                <a:solidFill>
                  <a:schemeClr val="tx2"/>
                </a:solidFill>
                <a:effectLst/>
                <a:latin typeface="Arial" panose="020B0604020202020204" pitchFamily="34" charset="0"/>
              </a:rPr>
              <a:t>, indicating a response on the fish’s part to shield itself from potentially harmful chemicals, microorganisms, or other agents.</a:t>
            </a:r>
            <a:r>
              <a:rPr lang="en-US" altLang="zh-CN" sz="1400" b="0" i="0" dirty="0" smtClean="0">
                <a:solidFill>
                  <a:schemeClr val="tx2"/>
                </a:solidFill>
                <a:effectLst/>
                <a:latin typeface="Arial" panose="020B0604020202020204" pitchFamily="34" charset="0"/>
              </a:rPr>
              <a:t> </a:t>
            </a:r>
            <a:endParaRPr lang="en-US" altLang="zh-CN" sz="1400" b="0" i="0" dirty="0" smtClean="0">
              <a:solidFill>
                <a:schemeClr val="tx2"/>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a:extLst>
              <a:ext uri="{BEBA8EAE-BF5A-486C-A8C5-ECC9F3942E4B}">
                <a14:imgProps xmlns:a14="http://schemas.microsoft.com/office/drawing/2010/main">
                  <a14:imgLayer r:embed="rId2">
                    <a14:imgEffect>
                      <a14:artisticMarker/>
                    </a14:imgEffect>
                  </a14:imgLayer>
                </a14:imgProps>
              </a:ext>
            </a:extLst>
          </a:blip>
          <a:srcRect l="1096" r="-82" b="21969"/>
          <a:stretch>
            <a:fillRect/>
          </a:stretch>
        </p:blipFill>
        <p:spPr>
          <a:xfrm>
            <a:off x="1" y="0"/>
            <a:ext cx="9143999" cy="6858000"/>
          </a:xfrm>
          <a:prstGeom prst="rect">
            <a:avLst/>
          </a:prstGeom>
        </p:spPr>
      </p:pic>
      <p:sp>
        <p:nvSpPr>
          <p:cNvPr id="2" name="矩形 1"/>
          <p:cNvSpPr/>
          <p:nvPr/>
        </p:nvSpPr>
        <p:spPr>
          <a:xfrm>
            <a:off x="0" y="899160"/>
            <a:ext cx="9144000" cy="51904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24602" y="267180"/>
            <a:ext cx="4332158" cy="645160"/>
          </a:xfrm>
          <a:prstGeom prst="rect">
            <a:avLst/>
          </a:prstGeom>
          <a:noFill/>
        </p:spPr>
        <p:txBody>
          <a:bodyPr wrap="square" rtlCol="0">
            <a:spAutoFit/>
          </a:bodyPr>
          <a:lstStyle/>
          <a:p>
            <a:r>
              <a:rPr lang="en-US" altLang="zh-CN" sz="3600" dirty="0" smtClean="0">
                <a:solidFill>
                  <a:schemeClr val="bg1"/>
                </a:solidFill>
                <a:latin typeface="Times New Roman" panose="02020603050405020304" pitchFamily="18" charset="0"/>
                <a:cs typeface="Times New Roman" panose="02020603050405020304" pitchFamily="18" charset="0"/>
                <a:sym typeface="+mn-ea"/>
              </a:rPr>
              <a:t>Innate immune system</a:t>
            </a:r>
            <a:endParaRPr lang="zh-CN" altLang="en-US" sz="3600" dirty="0">
              <a:solidFill>
                <a:schemeClr val="bg1"/>
              </a:solidFill>
              <a:latin typeface="Times New Roman" panose="02020603050405020304" pitchFamily="18" charset="0"/>
              <a:cs typeface="Times New Roman" panose="02020603050405020304" pitchFamily="18" charset="0"/>
            </a:endParaRPr>
          </a:p>
        </p:txBody>
      </p:sp>
      <p:sp>
        <p:nvSpPr>
          <p:cNvPr id="25" name="矩形 24"/>
          <p:cNvSpPr/>
          <p:nvPr/>
        </p:nvSpPr>
        <p:spPr>
          <a:xfrm>
            <a:off x="224790" y="1572260"/>
            <a:ext cx="5930265" cy="368300"/>
          </a:xfrm>
          <a:prstGeom prst="rect">
            <a:avLst/>
          </a:prstGeom>
        </p:spPr>
        <p:txBody>
          <a:bodyPr wrap="square">
            <a:spAutoFit/>
          </a:bodyPr>
          <a:lstStyle/>
          <a:p>
            <a:pPr algn="ctr">
              <a:defRPr/>
            </a:pPr>
            <a:r>
              <a:rPr lang="en-US" altLang="zh-CN" b="1" dirty="0">
                <a:latin typeface="微软雅黑" panose="020B0503020204020204" pitchFamily="34" charset="-122"/>
              </a:rPr>
              <a:t>Other parts of the innate response include </a:t>
            </a:r>
            <a:r>
              <a:rPr lang="zh-CN" altLang="en-US" b="1" dirty="0">
                <a:latin typeface="微软雅黑" panose="020B0503020204020204" pitchFamily="34" charset="-122"/>
              </a:rPr>
              <a:t>：</a:t>
            </a:r>
            <a:r>
              <a:rPr lang="en-US" altLang="zh-CN" b="1" dirty="0">
                <a:latin typeface="微软雅黑" panose="020B0503020204020204" pitchFamily="34" charset="-122"/>
              </a:rPr>
              <a:t> </a:t>
            </a:r>
            <a:endParaRPr lang="en-US" altLang="zh-CN" b="1" dirty="0">
              <a:latin typeface="微软雅黑" panose="020B0503020204020204" pitchFamily="34" charset="-122"/>
            </a:endParaRPr>
          </a:p>
        </p:txBody>
      </p:sp>
      <p:sp>
        <p:nvSpPr>
          <p:cNvPr id="26" name="矩形 25"/>
          <p:cNvSpPr/>
          <p:nvPr/>
        </p:nvSpPr>
        <p:spPr>
          <a:xfrm>
            <a:off x="1121651" y="4003867"/>
            <a:ext cx="6645232" cy="922020"/>
          </a:xfrm>
          <a:prstGeom prst="rect">
            <a:avLst/>
          </a:prstGeom>
        </p:spPr>
        <p:txBody>
          <a:bodyPr wrap="square">
            <a:spAutoFit/>
          </a:bodyPr>
          <a:lstStyle/>
          <a:p>
            <a:r>
              <a:rPr lang="en-US" altLang="zh-CN" b="0" i="0" dirty="0" smtClean="0">
                <a:solidFill>
                  <a:schemeClr val="tx2"/>
                </a:solidFill>
                <a:effectLst/>
                <a:latin typeface="Arial" panose="020B0604020202020204" pitchFamily="34" charset="0"/>
              </a:rPr>
              <a:t>which can attack and destroy potential pathogens, cyto-toxic cells that destroy cells infected by viruses, and the complement system of proteins that attack the membrane of invading cells .</a:t>
            </a:r>
            <a:endParaRPr lang="en-US" altLang="zh-CN" b="0" i="0" dirty="0" smtClean="0">
              <a:solidFill>
                <a:schemeClr val="tx2"/>
              </a:solidFill>
              <a:effectLst/>
              <a:latin typeface="Arial" panose="020B0604020202020204" pitchFamily="34" charset="0"/>
            </a:endParaRPr>
          </a:p>
        </p:txBody>
      </p:sp>
      <p:sp>
        <p:nvSpPr>
          <p:cNvPr id="6" name="矩形 5"/>
          <p:cNvSpPr/>
          <p:nvPr/>
        </p:nvSpPr>
        <p:spPr>
          <a:xfrm flipH="1">
            <a:off x="2604541" y="2670200"/>
            <a:ext cx="2992119" cy="60388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a:pPr>
            <a:r>
              <a:rPr lang="en-US" altLang="zh-CN" dirty="0">
                <a:latin typeface="微软雅黑" panose="020B0503020204020204" pitchFamily="34" charset="-122"/>
              </a:rPr>
              <a:t>inducible phagocytic cells</a:t>
            </a:r>
            <a:endParaRPr lang="en-US" altLang="zh-CN" dirty="0">
              <a:latin typeface="微软雅黑" panose="020B0503020204020204"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a:extLst>
              <a:ext uri="{BEBA8EAE-BF5A-486C-A8C5-ECC9F3942E4B}">
                <a14:imgProps xmlns:a14="http://schemas.microsoft.com/office/drawing/2010/main">
                  <a14:imgLayer r:embed="rId2">
                    <a14:imgEffect>
                      <a14:artisticMarker/>
                    </a14:imgEffect>
                  </a14:imgLayer>
                </a14:imgProps>
              </a:ext>
            </a:extLst>
          </a:blip>
          <a:srcRect l="1096" r="-82" b="21969"/>
          <a:stretch>
            <a:fillRect/>
          </a:stretch>
        </p:blipFill>
        <p:spPr>
          <a:xfrm>
            <a:off x="1" y="0"/>
            <a:ext cx="9143999" cy="6858000"/>
          </a:xfrm>
          <a:prstGeom prst="rect">
            <a:avLst/>
          </a:prstGeom>
        </p:spPr>
      </p:pic>
      <p:sp>
        <p:nvSpPr>
          <p:cNvPr id="2" name="矩形 1"/>
          <p:cNvSpPr/>
          <p:nvPr/>
        </p:nvSpPr>
        <p:spPr>
          <a:xfrm>
            <a:off x="2" y="912110"/>
            <a:ext cx="9143998" cy="58311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40030" y="254000"/>
            <a:ext cx="5767070" cy="645160"/>
          </a:xfrm>
          <a:prstGeom prst="rect">
            <a:avLst/>
          </a:prstGeom>
          <a:noFill/>
        </p:spPr>
        <p:txBody>
          <a:bodyPr wrap="square" rtlCol="0">
            <a:spAutoFit/>
          </a:bodyPr>
          <a:lstStyle/>
          <a:p>
            <a:r>
              <a:rPr lang="en-US" altLang="zh-CN" sz="3600" dirty="0" smtClean="0">
                <a:solidFill>
                  <a:schemeClr val="bg1"/>
                </a:solidFill>
                <a:latin typeface="Times New Roman" panose="02020603050405020304" pitchFamily="18" charset="0"/>
                <a:cs typeface="Times New Roman" panose="02020603050405020304" pitchFamily="18" charset="0"/>
              </a:rPr>
              <a:t>Adaptive immune system</a:t>
            </a:r>
            <a:endParaRPr lang="en-US" altLang="zh-CN" sz="3600" dirty="0" smtClean="0">
              <a:solidFill>
                <a:schemeClr val="bg1"/>
              </a:solidFill>
              <a:latin typeface="Times New Roman" panose="02020603050405020304" pitchFamily="18" charset="0"/>
              <a:cs typeface="Times New Roman" panose="02020603050405020304" pitchFamily="18" charset="0"/>
            </a:endParaRPr>
          </a:p>
        </p:txBody>
      </p:sp>
      <p:sp>
        <p:nvSpPr>
          <p:cNvPr id="18" name="矩形 17"/>
          <p:cNvSpPr/>
          <p:nvPr/>
        </p:nvSpPr>
        <p:spPr>
          <a:xfrm>
            <a:off x="795020" y="2305685"/>
            <a:ext cx="7414895" cy="2246630"/>
          </a:xfrm>
          <a:prstGeom prst="rect">
            <a:avLst/>
          </a:prstGeom>
        </p:spPr>
        <p:txBody>
          <a:bodyPr wrap="square">
            <a:noAutofit/>
          </a:bodyPr>
          <a:lstStyle/>
          <a:p>
            <a:r>
              <a:rPr lang="en-US" altLang="zh-CN" sz="2400" b="0" i="0" dirty="0" smtClean="0">
                <a:solidFill>
                  <a:schemeClr val="tx2"/>
                </a:solidFill>
                <a:effectLst/>
                <a:latin typeface="Arial" panose="020B0604020202020204" pitchFamily="34" charset="0"/>
              </a:rPr>
              <a:t>involves the detection of an invader and the creation of specialized response mechanisms to identify and destroy it. This response</a:t>
            </a:r>
            <a:r>
              <a:rPr lang="en-US" altLang="zh-CN" sz="2400" b="1" i="0" dirty="0" smtClean="0">
                <a:solidFill>
                  <a:schemeClr val="tx2"/>
                </a:solidFill>
                <a:effectLst/>
                <a:latin typeface="Arial" panose="020B0604020202020204" pitchFamily="34" charset="0"/>
              </a:rPr>
              <a:t> has not been seen in agnathans</a:t>
            </a:r>
            <a:r>
              <a:rPr lang="en-US" altLang="zh-CN" sz="2400" b="0" i="0" dirty="0" smtClean="0">
                <a:solidFill>
                  <a:schemeClr val="tx2"/>
                </a:solidFill>
                <a:effectLst/>
                <a:latin typeface="Arial" panose="020B0604020202020204" pitchFamily="34" charset="0"/>
              </a:rPr>
              <a:t>, but is present in the gnathostomes . The organs primarily responsible for this response are the kidney, thymus, spleen, and gut.</a:t>
            </a:r>
            <a:endParaRPr lang="en-US" altLang="zh-CN" sz="2400" b="0" i="0" dirty="0" smtClean="0">
              <a:solidFill>
                <a:schemeClr val="tx2"/>
              </a:solidFill>
              <a:effectLst/>
              <a:latin typeface="Arial" panose="020B0604020202020204" pitchFamily="34" charset="0"/>
            </a:endParaRPr>
          </a:p>
        </p:txBody>
      </p:sp>
      <p:sp>
        <p:nvSpPr>
          <p:cNvPr id="3" name="文本框 2"/>
          <p:cNvSpPr txBox="1"/>
          <p:nvPr/>
        </p:nvSpPr>
        <p:spPr>
          <a:xfrm>
            <a:off x="781050" y="1803400"/>
            <a:ext cx="5226050" cy="398780"/>
          </a:xfrm>
          <a:prstGeom prst="rect">
            <a:avLst/>
          </a:prstGeom>
          <a:noFill/>
        </p:spPr>
        <p:txBody>
          <a:bodyPr wrap="square" rtlCol="0">
            <a:spAutoFit/>
          </a:bodyPr>
          <a:p>
            <a:r>
              <a:rPr lang="en-US" altLang="zh-CN" sz="2000" b="1"/>
              <a:t>Adaptive immune system ,in contrast :</a:t>
            </a:r>
            <a:endParaRPr lang="en-US" altLang="zh-CN" sz="2000" b="1"/>
          </a:p>
        </p:txBody>
      </p:sp>
      <p:sp>
        <p:nvSpPr>
          <p:cNvPr id="16" name="文本框 15"/>
          <p:cNvSpPr txBox="1"/>
          <p:nvPr/>
        </p:nvSpPr>
        <p:spPr>
          <a:xfrm>
            <a:off x="1838325" y="4889500"/>
            <a:ext cx="5644515" cy="829945"/>
          </a:xfrm>
          <a:prstGeom prst="rect">
            <a:avLst/>
          </a:prstGeom>
          <a:noFill/>
        </p:spPr>
        <p:txBody>
          <a:bodyPr wrap="square" rtlCol="0">
            <a:spAutoFit/>
          </a:bodyPr>
          <a:p>
            <a:r>
              <a:rPr lang="zh-CN" altLang="en-US" sz="2400">
                <a:solidFill>
                  <a:schemeClr val="accent5">
                    <a:lumMod val="50000"/>
                  </a:schemeClr>
                </a:solidFill>
              </a:rPr>
              <a:t>The adaptive response includes both </a:t>
            </a:r>
            <a:r>
              <a:rPr lang="zh-CN" altLang="en-US" sz="2400" b="1">
                <a:solidFill>
                  <a:schemeClr val="accent5">
                    <a:lumMod val="50000"/>
                  </a:schemeClr>
                </a:solidFill>
              </a:rPr>
              <a:t>cellular and humoral components</a:t>
            </a:r>
            <a:r>
              <a:rPr lang="zh-CN" altLang="en-US" sz="2400">
                <a:solidFill>
                  <a:schemeClr val="accent5">
                    <a:lumMod val="50000"/>
                  </a:schemeClr>
                </a:solidFill>
              </a:rPr>
              <a:t> . </a:t>
            </a:r>
            <a:endParaRPr lang="zh-CN" altLang="en-US" sz="2400">
              <a:solidFill>
                <a:schemeClr val="accent5">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a:extLst>
              <a:ext uri="{BEBA8EAE-BF5A-486C-A8C5-ECC9F3942E4B}">
                <a14:imgProps xmlns:a14="http://schemas.microsoft.com/office/drawing/2010/main">
                  <a14:imgLayer r:embed="rId2">
                    <a14:imgEffect>
                      <a14:artisticMarker/>
                    </a14:imgEffect>
                  </a14:imgLayer>
                </a14:imgProps>
              </a:ext>
            </a:extLst>
          </a:blip>
          <a:srcRect l="1096" r="-82" b="21969"/>
          <a:stretch>
            <a:fillRect/>
          </a:stretch>
        </p:blipFill>
        <p:spPr>
          <a:xfrm>
            <a:off x="1" y="0"/>
            <a:ext cx="9143999" cy="6858000"/>
          </a:xfrm>
          <a:prstGeom prst="rect">
            <a:avLst/>
          </a:prstGeom>
        </p:spPr>
      </p:pic>
      <p:sp>
        <p:nvSpPr>
          <p:cNvPr id="2" name="矩形 1"/>
          <p:cNvSpPr/>
          <p:nvPr/>
        </p:nvSpPr>
        <p:spPr>
          <a:xfrm>
            <a:off x="2" y="899410"/>
            <a:ext cx="9143998" cy="58311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40030" y="254000"/>
            <a:ext cx="8620760" cy="645160"/>
          </a:xfrm>
          <a:prstGeom prst="rect">
            <a:avLst/>
          </a:prstGeom>
          <a:noFill/>
        </p:spPr>
        <p:txBody>
          <a:bodyPr wrap="square" rtlCol="0">
            <a:spAutoFit/>
          </a:bodyPr>
          <a:lstStyle/>
          <a:p>
            <a:r>
              <a:rPr lang="en-US" altLang="zh-CN" sz="3600" dirty="0" smtClean="0">
                <a:solidFill>
                  <a:schemeClr val="bg1"/>
                </a:solidFill>
                <a:latin typeface="Times New Roman" panose="02020603050405020304" pitchFamily="18" charset="0"/>
                <a:cs typeface="Times New Roman" panose="02020603050405020304" pitchFamily="18" charset="0"/>
                <a:sym typeface="+mn-ea"/>
              </a:rPr>
              <a:t>Adaptive immune system</a:t>
            </a:r>
            <a:endParaRPr lang="zh-CN" altLang="en-US" sz="3600" dirty="0">
              <a:solidFill>
                <a:schemeClr val="bg1"/>
              </a:solidFill>
              <a:latin typeface="Times New Roman" panose="02020603050405020304" pitchFamily="18" charset="0"/>
              <a:cs typeface="Times New Roman" panose="02020603050405020304" pitchFamily="18" charset="0"/>
            </a:endParaRPr>
          </a:p>
        </p:txBody>
      </p:sp>
      <p:grpSp>
        <p:nvGrpSpPr>
          <p:cNvPr id="3" name="组合 2"/>
          <p:cNvGrpSpPr/>
          <p:nvPr/>
        </p:nvGrpSpPr>
        <p:grpSpPr>
          <a:xfrm>
            <a:off x="3024981" y="2360847"/>
            <a:ext cx="2890837" cy="2921000"/>
            <a:chOff x="3132138" y="2714625"/>
            <a:chExt cx="2890837" cy="2921000"/>
          </a:xfrm>
        </p:grpSpPr>
        <p:sp>
          <p:nvSpPr>
            <p:cNvPr id="6" name="任意多边形 5"/>
            <p:cNvSpPr/>
            <p:nvPr/>
          </p:nvSpPr>
          <p:spPr>
            <a:xfrm>
              <a:off x="3132138" y="2779713"/>
              <a:ext cx="1908175" cy="2855912"/>
            </a:xfrm>
            <a:custGeom>
              <a:avLst/>
              <a:gdLst>
                <a:gd name="connsiteX0" fmla="*/ 1265321 w 1906929"/>
                <a:gd name="connsiteY0" fmla="*/ 445512 h 2868483"/>
                <a:gd name="connsiteX1" fmla="*/ 1007156 w 1906929"/>
                <a:gd name="connsiteY1" fmla="*/ 703677 h 2868483"/>
                <a:gd name="connsiteX2" fmla="*/ 1265321 w 1906929"/>
                <a:gd name="connsiteY2" fmla="*/ 961842 h 2868483"/>
                <a:gd name="connsiteX3" fmla="*/ 1523486 w 1906929"/>
                <a:gd name="connsiteY3" fmla="*/ 703677 h 2868483"/>
                <a:gd name="connsiteX4" fmla="*/ 1265321 w 1906929"/>
                <a:gd name="connsiteY4" fmla="*/ 445512 h 2868483"/>
                <a:gd name="connsiteX5" fmla="*/ 1182626 w 1906929"/>
                <a:gd name="connsiteY5" fmla="*/ 0 h 2868483"/>
                <a:gd name="connsiteX6" fmla="*/ 1292282 w 1906929"/>
                <a:gd name="connsiteY6" fmla="*/ 10950 h 2868483"/>
                <a:gd name="connsiteX7" fmla="*/ 1364655 w 1906929"/>
                <a:gd name="connsiteY7" fmla="*/ 28471 h 2868483"/>
                <a:gd name="connsiteX8" fmla="*/ 1704587 w 1906929"/>
                <a:gd name="connsiteY8" fmla="*/ 208061 h 2868483"/>
                <a:gd name="connsiteX9" fmla="*/ 1880036 w 1906929"/>
                <a:gd name="connsiteY9" fmla="*/ 891376 h 2868483"/>
                <a:gd name="connsiteX10" fmla="*/ 1682656 w 1906929"/>
                <a:gd name="connsiteY10" fmla="*/ 1202372 h 2868483"/>
                <a:gd name="connsiteX11" fmla="*/ 1344917 w 1906929"/>
                <a:gd name="connsiteY11" fmla="*/ 1447665 h 2868483"/>
                <a:gd name="connsiteX12" fmla="*/ 1002791 w 1906929"/>
                <a:gd name="connsiteY12" fmla="*/ 1793703 h 2868483"/>
                <a:gd name="connsiteX13" fmla="*/ 926032 w 1906929"/>
                <a:gd name="connsiteY13" fmla="*/ 2054327 h 2868483"/>
                <a:gd name="connsiteX14" fmla="*/ 1276930 w 1906929"/>
                <a:gd name="connsiteY14" fmla="*/ 2744213 h 2868483"/>
                <a:gd name="connsiteX15" fmla="*/ 1432641 w 1906929"/>
                <a:gd name="connsiteY15" fmla="*/ 2818677 h 2868483"/>
                <a:gd name="connsiteX16" fmla="*/ 1594931 w 1906929"/>
                <a:gd name="connsiteY16" fmla="*/ 2853718 h 2868483"/>
                <a:gd name="connsiteX17" fmla="*/ 1597125 w 1906929"/>
                <a:gd name="connsiteY17" fmla="*/ 2858099 h 2868483"/>
                <a:gd name="connsiteX18" fmla="*/ 1149730 w 1906929"/>
                <a:gd name="connsiteY18" fmla="*/ 2836197 h 2868483"/>
                <a:gd name="connsiteX19" fmla="*/ 213270 w 1906929"/>
                <a:gd name="connsiteY19" fmla="*/ 2168213 h 2868483"/>
                <a:gd name="connsiteX20" fmla="*/ 156250 w 1906929"/>
                <a:gd name="connsiteY20" fmla="*/ 2067467 h 2868483"/>
                <a:gd name="connsiteX21" fmla="*/ 132125 w 1906929"/>
                <a:gd name="connsiteY21" fmla="*/ 803772 h 2868483"/>
                <a:gd name="connsiteX22" fmla="*/ 787866 w 1906929"/>
                <a:gd name="connsiteY22" fmla="*/ 113886 h 2868483"/>
                <a:gd name="connsiteX23" fmla="*/ 1059812 w 1906929"/>
                <a:gd name="connsiteY23" fmla="*/ 10950 h 2868483"/>
                <a:gd name="connsiteX24" fmla="*/ 1182626 w 1906929"/>
                <a:gd name="connsiteY24" fmla="*/ 0 h 2868483"/>
                <a:gd name="connsiteX0-1" fmla="*/ 1265321 w 1906929"/>
                <a:gd name="connsiteY0-2" fmla="*/ 445512 h 2868483"/>
                <a:gd name="connsiteX1-3" fmla="*/ 1007156 w 1906929"/>
                <a:gd name="connsiteY1-4" fmla="*/ 703677 h 2868483"/>
                <a:gd name="connsiteX2-5" fmla="*/ 1265321 w 1906929"/>
                <a:gd name="connsiteY2-6" fmla="*/ 961842 h 2868483"/>
                <a:gd name="connsiteX3-7" fmla="*/ 1523486 w 1906929"/>
                <a:gd name="connsiteY3-8" fmla="*/ 703677 h 2868483"/>
                <a:gd name="connsiteX4-9" fmla="*/ 1265321 w 1906929"/>
                <a:gd name="connsiteY4-10" fmla="*/ 445512 h 2868483"/>
                <a:gd name="connsiteX5-11" fmla="*/ 1182626 w 1906929"/>
                <a:gd name="connsiteY5-12" fmla="*/ 0 h 2868483"/>
                <a:gd name="connsiteX6-13" fmla="*/ 1364655 w 1906929"/>
                <a:gd name="connsiteY6-14" fmla="*/ 28471 h 2868483"/>
                <a:gd name="connsiteX7-15" fmla="*/ 1704587 w 1906929"/>
                <a:gd name="connsiteY7-16" fmla="*/ 208061 h 2868483"/>
                <a:gd name="connsiteX8-17" fmla="*/ 1880036 w 1906929"/>
                <a:gd name="connsiteY8-18" fmla="*/ 891376 h 2868483"/>
                <a:gd name="connsiteX9-19" fmla="*/ 1682656 w 1906929"/>
                <a:gd name="connsiteY9-20" fmla="*/ 1202372 h 2868483"/>
                <a:gd name="connsiteX10-21" fmla="*/ 1344917 w 1906929"/>
                <a:gd name="connsiteY10-22" fmla="*/ 1447665 h 2868483"/>
                <a:gd name="connsiteX11-23" fmla="*/ 1002791 w 1906929"/>
                <a:gd name="connsiteY11-24" fmla="*/ 1793703 h 2868483"/>
                <a:gd name="connsiteX12-25" fmla="*/ 926032 w 1906929"/>
                <a:gd name="connsiteY12-26" fmla="*/ 2054327 h 2868483"/>
                <a:gd name="connsiteX13-27" fmla="*/ 1276930 w 1906929"/>
                <a:gd name="connsiteY13-28" fmla="*/ 2744213 h 2868483"/>
                <a:gd name="connsiteX14-29" fmla="*/ 1432641 w 1906929"/>
                <a:gd name="connsiteY14-30" fmla="*/ 2818677 h 2868483"/>
                <a:gd name="connsiteX15-31" fmla="*/ 1594931 w 1906929"/>
                <a:gd name="connsiteY15-32" fmla="*/ 2853718 h 2868483"/>
                <a:gd name="connsiteX16-33" fmla="*/ 1597125 w 1906929"/>
                <a:gd name="connsiteY16-34" fmla="*/ 2858099 h 2868483"/>
                <a:gd name="connsiteX17-35" fmla="*/ 1149730 w 1906929"/>
                <a:gd name="connsiteY17-36" fmla="*/ 2836197 h 2868483"/>
                <a:gd name="connsiteX18-37" fmla="*/ 213270 w 1906929"/>
                <a:gd name="connsiteY18-38" fmla="*/ 2168213 h 2868483"/>
                <a:gd name="connsiteX19-39" fmla="*/ 156250 w 1906929"/>
                <a:gd name="connsiteY19-40" fmla="*/ 2067467 h 2868483"/>
                <a:gd name="connsiteX20-41" fmla="*/ 132125 w 1906929"/>
                <a:gd name="connsiteY20-42" fmla="*/ 803772 h 2868483"/>
                <a:gd name="connsiteX21-43" fmla="*/ 787866 w 1906929"/>
                <a:gd name="connsiteY21-44" fmla="*/ 113886 h 2868483"/>
                <a:gd name="connsiteX22-45" fmla="*/ 1059812 w 1906929"/>
                <a:gd name="connsiteY22-46" fmla="*/ 10950 h 2868483"/>
                <a:gd name="connsiteX23-47" fmla="*/ 1182626 w 1906929"/>
                <a:gd name="connsiteY23-48" fmla="*/ 0 h 2868483"/>
                <a:gd name="connsiteX0-49" fmla="*/ 1265321 w 1906929"/>
                <a:gd name="connsiteY0-50" fmla="*/ 445512 h 2868483"/>
                <a:gd name="connsiteX1-51" fmla="*/ 1007156 w 1906929"/>
                <a:gd name="connsiteY1-52" fmla="*/ 703677 h 2868483"/>
                <a:gd name="connsiteX2-53" fmla="*/ 1265321 w 1906929"/>
                <a:gd name="connsiteY2-54" fmla="*/ 961842 h 2868483"/>
                <a:gd name="connsiteX3-55" fmla="*/ 1523486 w 1906929"/>
                <a:gd name="connsiteY3-56" fmla="*/ 703677 h 2868483"/>
                <a:gd name="connsiteX4-57" fmla="*/ 1265321 w 1906929"/>
                <a:gd name="connsiteY4-58" fmla="*/ 445512 h 2868483"/>
                <a:gd name="connsiteX5-59" fmla="*/ 1182626 w 1906929"/>
                <a:gd name="connsiteY5-60" fmla="*/ 0 h 2868483"/>
                <a:gd name="connsiteX6-61" fmla="*/ 1364655 w 1906929"/>
                <a:gd name="connsiteY6-62" fmla="*/ 28471 h 2868483"/>
                <a:gd name="connsiteX7-63" fmla="*/ 1704587 w 1906929"/>
                <a:gd name="connsiteY7-64" fmla="*/ 208061 h 2868483"/>
                <a:gd name="connsiteX8-65" fmla="*/ 1880036 w 1906929"/>
                <a:gd name="connsiteY8-66" fmla="*/ 891376 h 2868483"/>
                <a:gd name="connsiteX9-67" fmla="*/ 1682656 w 1906929"/>
                <a:gd name="connsiteY9-68" fmla="*/ 1202372 h 2868483"/>
                <a:gd name="connsiteX10-69" fmla="*/ 1344917 w 1906929"/>
                <a:gd name="connsiteY10-70" fmla="*/ 1447665 h 2868483"/>
                <a:gd name="connsiteX11-71" fmla="*/ 1002791 w 1906929"/>
                <a:gd name="connsiteY11-72" fmla="*/ 1793703 h 2868483"/>
                <a:gd name="connsiteX12-73" fmla="*/ 926032 w 1906929"/>
                <a:gd name="connsiteY12-74" fmla="*/ 2054327 h 2868483"/>
                <a:gd name="connsiteX13-75" fmla="*/ 1276930 w 1906929"/>
                <a:gd name="connsiteY13-76" fmla="*/ 2744213 h 2868483"/>
                <a:gd name="connsiteX14-77" fmla="*/ 1432641 w 1906929"/>
                <a:gd name="connsiteY14-78" fmla="*/ 2818677 h 2868483"/>
                <a:gd name="connsiteX15-79" fmla="*/ 1594931 w 1906929"/>
                <a:gd name="connsiteY15-80" fmla="*/ 2853718 h 2868483"/>
                <a:gd name="connsiteX16-81" fmla="*/ 1597125 w 1906929"/>
                <a:gd name="connsiteY16-82" fmla="*/ 2858099 h 2868483"/>
                <a:gd name="connsiteX17-83" fmla="*/ 1149730 w 1906929"/>
                <a:gd name="connsiteY17-84" fmla="*/ 2836197 h 2868483"/>
                <a:gd name="connsiteX18-85" fmla="*/ 213270 w 1906929"/>
                <a:gd name="connsiteY18-86" fmla="*/ 2168213 h 2868483"/>
                <a:gd name="connsiteX19-87" fmla="*/ 156250 w 1906929"/>
                <a:gd name="connsiteY19-88" fmla="*/ 2067467 h 2868483"/>
                <a:gd name="connsiteX20-89" fmla="*/ 132125 w 1906929"/>
                <a:gd name="connsiteY20-90" fmla="*/ 803772 h 2868483"/>
                <a:gd name="connsiteX21-91" fmla="*/ 787866 w 1906929"/>
                <a:gd name="connsiteY21-92" fmla="*/ 113886 h 2868483"/>
                <a:gd name="connsiteX22-93" fmla="*/ 1059812 w 1906929"/>
                <a:gd name="connsiteY22-94" fmla="*/ 10950 h 2868483"/>
                <a:gd name="connsiteX23-95" fmla="*/ 1182626 w 1906929"/>
                <a:gd name="connsiteY23-96" fmla="*/ 0 h 2868483"/>
                <a:gd name="connsiteX0-97" fmla="*/ 1265321 w 1906929"/>
                <a:gd name="connsiteY0-98" fmla="*/ 444012 h 2866983"/>
                <a:gd name="connsiteX1-99" fmla="*/ 1007156 w 1906929"/>
                <a:gd name="connsiteY1-100" fmla="*/ 702177 h 2866983"/>
                <a:gd name="connsiteX2-101" fmla="*/ 1265321 w 1906929"/>
                <a:gd name="connsiteY2-102" fmla="*/ 960342 h 2866983"/>
                <a:gd name="connsiteX3-103" fmla="*/ 1523486 w 1906929"/>
                <a:gd name="connsiteY3-104" fmla="*/ 702177 h 2866983"/>
                <a:gd name="connsiteX4-105" fmla="*/ 1265321 w 1906929"/>
                <a:gd name="connsiteY4-106" fmla="*/ 444012 h 2866983"/>
                <a:gd name="connsiteX5-107" fmla="*/ 1059812 w 1906929"/>
                <a:gd name="connsiteY5-108" fmla="*/ 9450 h 2866983"/>
                <a:gd name="connsiteX6-109" fmla="*/ 1364655 w 1906929"/>
                <a:gd name="connsiteY6-110" fmla="*/ 26971 h 2866983"/>
                <a:gd name="connsiteX7-111" fmla="*/ 1704587 w 1906929"/>
                <a:gd name="connsiteY7-112" fmla="*/ 206561 h 2866983"/>
                <a:gd name="connsiteX8-113" fmla="*/ 1880036 w 1906929"/>
                <a:gd name="connsiteY8-114" fmla="*/ 889876 h 2866983"/>
                <a:gd name="connsiteX9-115" fmla="*/ 1682656 w 1906929"/>
                <a:gd name="connsiteY9-116" fmla="*/ 1200872 h 2866983"/>
                <a:gd name="connsiteX10-117" fmla="*/ 1344917 w 1906929"/>
                <a:gd name="connsiteY10-118" fmla="*/ 1446165 h 2866983"/>
                <a:gd name="connsiteX11-119" fmla="*/ 1002791 w 1906929"/>
                <a:gd name="connsiteY11-120" fmla="*/ 1792203 h 2866983"/>
                <a:gd name="connsiteX12-121" fmla="*/ 926032 w 1906929"/>
                <a:gd name="connsiteY12-122" fmla="*/ 2052827 h 2866983"/>
                <a:gd name="connsiteX13-123" fmla="*/ 1276930 w 1906929"/>
                <a:gd name="connsiteY13-124" fmla="*/ 2742713 h 2866983"/>
                <a:gd name="connsiteX14-125" fmla="*/ 1432641 w 1906929"/>
                <a:gd name="connsiteY14-126" fmla="*/ 2817177 h 2866983"/>
                <a:gd name="connsiteX15-127" fmla="*/ 1594931 w 1906929"/>
                <a:gd name="connsiteY15-128" fmla="*/ 2852218 h 2866983"/>
                <a:gd name="connsiteX16-129" fmla="*/ 1597125 w 1906929"/>
                <a:gd name="connsiteY16-130" fmla="*/ 2856599 h 2866983"/>
                <a:gd name="connsiteX17-131" fmla="*/ 1149730 w 1906929"/>
                <a:gd name="connsiteY17-132" fmla="*/ 2834697 h 2866983"/>
                <a:gd name="connsiteX18-133" fmla="*/ 213270 w 1906929"/>
                <a:gd name="connsiteY18-134" fmla="*/ 2166713 h 2866983"/>
                <a:gd name="connsiteX19-135" fmla="*/ 156250 w 1906929"/>
                <a:gd name="connsiteY19-136" fmla="*/ 2065967 h 2866983"/>
                <a:gd name="connsiteX20-137" fmla="*/ 132125 w 1906929"/>
                <a:gd name="connsiteY20-138" fmla="*/ 802272 h 2866983"/>
                <a:gd name="connsiteX21-139" fmla="*/ 787866 w 1906929"/>
                <a:gd name="connsiteY21-140" fmla="*/ 112386 h 2866983"/>
                <a:gd name="connsiteX22-141" fmla="*/ 1059812 w 1906929"/>
                <a:gd name="connsiteY22-142" fmla="*/ 9450 h 2866983"/>
                <a:gd name="connsiteX0-143" fmla="*/ 1265321 w 1906929"/>
                <a:gd name="connsiteY0-144" fmla="*/ 431003 h 2853974"/>
                <a:gd name="connsiteX1-145" fmla="*/ 1007156 w 1906929"/>
                <a:gd name="connsiteY1-146" fmla="*/ 689168 h 2853974"/>
                <a:gd name="connsiteX2-147" fmla="*/ 1265321 w 1906929"/>
                <a:gd name="connsiteY2-148" fmla="*/ 947333 h 2853974"/>
                <a:gd name="connsiteX3-149" fmla="*/ 1523486 w 1906929"/>
                <a:gd name="connsiteY3-150" fmla="*/ 689168 h 2853974"/>
                <a:gd name="connsiteX4-151" fmla="*/ 1265321 w 1906929"/>
                <a:gd name="connsiteY4-152" fmla="*/ 431003 h 2853974"/>
                <a:gd name="connsiteX5-153" fmla="*/ 787866 w 1906929"/>
                <a:gd name="connsiteY5-154" fmla="*/ 99377 h 2853974"/>
                <a:gd name="connsiteX6-155" fmla="*/ 1364655 w 1906929"/>
                <a:gd name="connsiteY6-156" fmla="*/ 13962 h 2853974"/>
                <a:gd name="connsiteX7-157" fmla="*/ 1704587 w 1906929"/>
                <a:gd name="connsiteY7-158" fmla="*/ 193552 h 2853974"/>
                <a:gd name="connsiteX8-159" fmla="*/ 1880036 w 1906929"/>
                <a:gd name="connsiteY8-160" fmla="*/ 876867 h 2853974"/>
                <a:gd name="connsiteX9-161" fmla="*/ 1682656 w 1906929"/>
                <a:gd name="connsiteY9-162" fmla="*/ 1187863 h 2853974"/>
                <a:gd name="connsiteX10-163" fmla="*/ 1344917 w 1906929"/>
                <a:gd name="connsiteY10-164" fmla="*/ 1433156 h 2853974"/>
                <a:gd name="connsiteX11-165" fmla="*/ 1002791 w 1906929"/>
                <a:gd name="connsiteY11-166" fmla="*/ 1779194 h 2853974"/>
                <a:gd name="connsiteX12-167" fmla="*/ 926032 w 1906929"/>
                <a:gd name="connsiteY12-168" fmla="*/ 2039818 h 2853974"/>
                <a:gd name="connsiteX13-169" fmla="*/ 1276930 w 1906929"/>
                <a:gd name="connsiteY13-170" fmla="*/ 2729704 h 2853974"/>
                <a:gd name="connsiteX14-171" fmla="*/ 1432641 w 1906929"/>
                <a:gd name="connsiteY14-172" fmla="*/ 2804168 h 2853974"/>
                <a:gd name="connsiteX15-173" fmla="*/ 1594931 w 1906929"/>
                <a:gd name="connsiteY15-174" fmla="*/ 2839209 h 2853974"/>
                <a:gd name="connsiteX16-175" fmla="*/ 1597125 w 1906929"/>
                <a:gd name="connsiteY16-176" fmla="*/ 2843590 h 2853974"/>
                <a:gd name="connsiteX17-177" fmla="*/ 1149730 w 1906929"/>
                <a:gd name="connsiteY17-178" fmla="*/ 2821688 h 2853974"/>
                <a:gd name="connsiteX18-179" fmla="*/ 213270 w 1906929"/>
                <a:gd name="connsiteY18-180" fmla="*/ 2153704 h 2853974"/>
                <a:gd name="connsiteX19-181" fmla="*/ 156250 w 1906929"/>
                <a:gd name="connsiteY19-182" fmla="*/ 2052958 h 2853974"/>
                <a:gd name="connsiteX20-183" fmla="*/ 132125 w 1906929"/>
                <a:gd name="connsiteY20-184" fmla="*/ 789263 h 2853974"/>
                <a:gd name="connsiteX21-185" fmla="*/ 787866 w 1906929"/>
                <a:gd name="connsiteY21-186" fmla="*/ 99377 h 2853974"/>
                <a:gd name="connsiteX0-187" fmla="*/ 1265321 w 1906929"/>
                <a:gd name="connsiteY0-188" fmla="*/ 432757 h 2855728"/>
                <a:gd name="connsiteX1-189" fmla="*/ 1007156 w 1906929"/>
                <a:gd name="connsiteY1-190" fmla="*/ 690922 h 2855728"/>
                <a:gd name="connsiteX2-191" fmla="*/ 1265321 w 1906929"/>
                <a:gd name="connsiteY2-192" fmla="*/ 949087 h 2855728"/>
                <a:gd name="connsiteX3-193" fmla="*/ 1523486 w 1906929"/>
                <a:gd name="connsiteY3-194" fmla="*/ 690922 h 2855728"/>
                <a:gd name="connsiteX4-195" fmla="*/ 1265321 w 1906929"/>
                <a:gd name="connsiteY4-196" fmla="*/ 432757 h 2855728"/>
                <a:gd name="connsiteX5-197" fmla="*/ 787866 w 1906929"/>
                <a:gd name="connsiteY5-198" fmla="*/ 101131 h 2855728"/>
                <a:gd name="connsiteX6-199" fmla="*/ 1364655 w 1906929"/>
                <a:gd name="connsiteY6-200" fmla="*/ 15716 h 2855728"/>
                <a:gd name="connsiteX7-201" fmla="*/ 1704587 w 1906929"/>
                <a:gd name="connsiteY7-202" fmla="*/ 195306 h 2855728"/>
                <a:gd name="connsiteX8-203" fmla="*/ 1880036 w 1906929"/>
                <a:gd name="connsiteY8-204" fmla="*/ 878621 h 2855728"/>
                <a:gd name="connsiteX9-205" fmla="*/ 1682656 w 1906929"/>
                <a:gd name="connsiteY9-206" fmla="*/ 1189617 h 2855728"/>
                <a:gd name="connsiteX10-207" fmla="*/ 1344917 w 1906929"/>
                <a:gd name="connsiteY10-208" fmla="*/ 1434910 h 2855728"/>
                <a:gd name="connsiteX11-209" fmla="*/ 1002791 w 1906929"/>
                <a:gd name="connsiteY11-210" fmla="*/ 1780948 h 2855728"/>
                <a:gd name="connsiteX12-211" fmla="*/ 926032 w 1906929"/>
                <a:gd name="connsiteY12-212" fmla="*/ 2041572 h 2855728"/>
                <a:gd name="connsiteX13-213" fmla="*/ 1276930 w 1906929"/>
                <a:gd name="connsiteY13-214" fmla="*/ 2731458 h 2855728"/>
                <a:gd name="connsiteX14-215" fmla="*/ 1432641 w 1906929"/>
                <a:gd name="connsiteY14-216" fmla="*/ 2805922 h 2855728"/>
                <a:gd name="connsiteX15-217" fmla="*/ 1594931 w 1906929"/>
                <a:gd name="connsiteY15-218" fmla="*/ 2840963 h 2855728"/>
                <a:gd name="connsiteX16-219" fmla="*/ 1597125 w 1906929"/>
                <a:gd name="connsiteY16-220" fmla="*/ 2845344 h 2855728"/>
                <a:gd name="connsiteX17-221" fmla="*/ 1149730 w 1906929"/>
                <a:gd name="connsiteY17-222" fmla="*/ 2823442 h 2855728"/>
                <a:gd name="connsiteX18-223" fmla="*/ 213270 w 1906929"/>
                <a:gd name="connsiteY18-224" fmla="*/ 2155458 h 2855728"/>
                <a:gd name="connsiteX19-225" fmla="*/ 156250 w 1906929"/>
                <a:gd name="connsiteY19-226" fmla="*/ 2054712 h 2855728"/>
                <a:gd name="connsiteX20-227" fmla="*/ 132125 w 1906929"/>
                <a:gd name="connsiteY20-228" fmla="*/ 791017 h 2855728"/>
                <a:gd name="connsiteX21-229" fmla="*/ 787866 w 1906929"/>
                <a:gd name="connsiteY21-230" fmla="*/ 101131 h 285572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1906929" h="2855728">
                  <a:moveTo>
                    <a:pt x="1265321" y="432757"/>
                  </a:moveTo>
                  <a:cubicBezTo>
                    <a:pt x="1122740" y="432757"/>
                    <a:pt x="1007156" y="548341"/>
                    <a:pt x="1007156" y="690922"/>
                  </a:cubicBezTo>
                  <a:cubicBezTo>
                    <a:pt x="1007156" y="833503"/>
                    <a:pt x="1122740" y="949087"/>
                    <a:pt x="1265321" y="949087"/>
                  </a:cubicBezTo>
                  <a:cubicBezTo>
                    <a:pt x="1407902" y="949087"/>
                    <a:pt x="1523486" y="833503"/>
                    <a:pt x="1523486" y="690922"/>
                  </a:cubicBezTo>
                  <a:cubicBezTo>
                    <a:pt x="1523486" y="548341"/>
                    <a:pt x="1407902" y="432757"/>
                    <a:pt x="1265321" y="432757"/>
                  </a:cubicBezTo>
                  <a:close/>
                  <a:moveTo>
                    <a:pt x="787866" y="101131"/>
                  </a:moveTo>
                  <a:cubicBezTo>
                    <a:pt x="993288" y="-28086"/>
                    <a:pt x="1237455" y="-3995"/>
                    <a:pt x="1364655" y="15716"/>
                  </a:cubicBezTo>
                  <a:cubicBezTo>
                    <a:pt x="1491855" y="35427"/>
                    <a:pt x="1608090" y="103321"/>
                    <a:pt x="1704587" y="195306"/>
                  </a:cubicBezTo>
                  <a:cubicBezTo>
                    <a:pt x="1880036" y="374895"/>
                    <a:pt x="1950216" y="644279"/>
                    <a:pt x="1880036" y="878621"/>
                  </a:cubicBezTo>
                  <a:cubicBezTo>
                    <a:pt x="1844946" y="994697"/>
                    <a:pt x="1774767" y="1106393"/>
                    <a:pt x="1682656" y="1189617"/>
                  </a:cubicBezTo>
                  <a:cubicBezTo>
                    <a:pt x="1568614" y="1268462"/>
                    <a:pt x="1454572" y="1342925"/>
                    <a:pt x="1344917" y="1434910"/>
                  </a:cubicBezTo>
                  <a:cubicBezTo>
                    <a:pt x="1213330" y="1529085"/>
                    <a:pt x="1066391" y="1629830"/>
                    <a:pt x="1002791" y="1780948"/>
                  </a:cubicBezTo>
                  <a:cubicBezTo>
                    <a:pt x="952350" y="1857602"/>
                    <a:pt x="943577" y="1949587"/>
                    <a:pt x="926032" y="2041572"/>
                  </a:cubicBezTo>
                  <a:cubicBezTo>
                    <a:pt x="897522" y="2310956"/>
                    <a:pt x="1031302" y="2589100"/>
                    <a:pt x="1276930" y="2731458"/>
                  </a:cubicBezTo>
                  <a:cubicBezTo>
                    <a:pt x="1325179" y="2764309"/>
                    <a:pt x="1382200" y="2779640"/>
                    <a:pt x="1432641" y="2805922"/>
                  </a:cubicBezTo>
                  <a:cubicBezTo>
                    <a:pt x="1489662" y="2816872"/>
                    <a:pt x="1540104" y="2840963"/>
                    <a:pt x="1594931" y="2840963"/>
                  </a:cubicBezTo>
                  <a:cubicBezTo>
                    <a:pt x="1599318" y="2843153"/>
                    <a:pt x="1592738" y="2843153"/>
                    <a:pt x="1597125" y="2845344"/>
                  </a:cubicBezTo>
                  <a:cubicBezTo>
                    <a:pt x="1463345" y="2867245"/>
                    <a:pt x="1290089" y="2851914"/>
                    <a:pt x="1149730" y="2823442"/>
                  </a:cubicBezTo>
                  <a:cubicBezTo>
                    <a:pt x="772514" y="2744598"/>
                    <a:pt x="412844" y="2492735"/>
                    <a:pt x="213270" y="2155458"/>
                  </a:cubicBezTo>
                  <a:lnTo>
                    <a:pt x="156250" y="2054712"/>
                  </a:lnTo>
                  <a:cubicBezTo>
                    <a:pt x="-43324" y="1680203"/>
                    <a:pt x="-52096" y="1165526"/>
                    <a:pt x="132125" y="791017"/>
                  </a:cubicBezTo>
                  <a:cubicBezTo>
                    <a:pt x="252746" y="506302"/>
                    <a:pt x="507148" y="234728"/>
                    <a:pt x="787866" y="101131"/>
                  </a:cubicBezTo>
                  <a:close/>
                </a:path>
              </a:pathLst>
            </a:cu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US" altLang="zh-CN" sz="2400" dirty="0" smtClean="0">
                  <a:solidFill>
                    <a:prstClr val="white"/>
                  </a:solidFill>
                  <a:latin typeface="微软雅黑" panose="020B0503020204020204" pitchFamily="34" charset="-122"/>
                </a:rPr>
                <a:t>  </a:t>
              </a:r>
              <a:endParaRPr lang="zh-CN" altLang="en-US" sz="2400" dirty="0">
                <a:solidFill>
                  <a:prstClr val="white"/>
                </a:solidFill>
                <a:latin typeface="微软雅黑" panose="020B0503020204020204" pitchFamily="34" charset="-122"/>
              </a:endParaRPr>
            </a:p>
          </p:txBody>
        </p:sp>
        <p:sp>
          <p:nvSpPr>
            <p:cNvPr id="7" name="任意多边形 6"/>
            <p:cNvSpPr/>
            <p:nvPr/>
          </p:nvSpPr>
          <p:spPr>
            <a:xfrm>
              <a:off x="4116388" y="2714625"/>
              <a:ext cx="1906587" cy="2855913"/>
            </a:xfrm>
            <a:custGeom>
              <a:avLst/>
              <a:gdLst>
                <a:gd name="connsiteX0" fmla="*/ 641609 w 1906929"/>
                <a:gd name="connsiteY0" fmla="*/ 1906640 h 2855727"/>
                <a:gd name="connsiteX1" fmla="*/ 383444 w 1906929"/>
                <a:gd name="connsiteY1" fmla="*/ 2164805 h 2855727"/>
                <a:gd name="connsiteX2" fmla="*/ 641609 w 1906929"/>
                <a:gd name="connsiteY2" fmla="*/ 2422970 h 2855727"/>
                <a:gd name="connsiteX3" fmla="*/ 899774 w 1906929"/>
                <a:gd name="connsiteY3" fmla="*/ 2164805 h 2855727"/>
                <a:gd name="connsiteX4" fmla="*/ 641609 w 1906929"/>
                <a:gd name="connsiteY4" fmla="*/ 1906640 h 2855727"/>
                <a:gd name="connsiteX5" fmla="*/ 416411 w 1906929"/>
                <a:gd name="connsiteY5" fmla="*/ 562 h 2855727"/>
                <a:gd name="connsiteX6" fmla="*/ 757200 w 1906929"/>
                <a:gd name="connsiteY6" fmla="*/ 32285 h 2855727"/>
                <a:gd name="connsiteX7" fmla="*/ 1693660 w 1906929"/>
                <a:gd name="connsiteY7" fmla="*/ 700269 h 2855727"/>
                <a:gd name="connsiteX8" fmla="*/ 1750680 w 1906929"/>
                <a:gd name="connsiteY8" fmla="*/ 801015 h 2855727"/>
                <a:gd name="connsiteX9" fmla="*/ 1774805 w 1906929"/>
                <a:gd name="connsiteY9" fmla="*/ 2064710 h 2855727"/>
                <a:gd name="connsiteX10" fmla="*/ 1119064 w 1906929"/>
                <a:gd name="connsiteY10" fmla="*/ 2754596 h 2855727"/>
                <a:gd name="connsiteX11" fmla="*/ 542275 w 1906929"/>
                <a:gd name="connsiteY11" fmla="*/ 2840011 h 2855727"/>
                <a:gd name="connsiteX12" fmla="*/ 202343 w 1906929"/>
                <a:gd name="connsiteY12" fmla="*/ 2660421 h 2855727"/>
                <a:gd name="connsiteX13" fmla="*/ 26894 w 1906929"/>
                <a:gd name="connsiteY13" fmla="*/ 1977106 h 2855727"/>
                <a:gd name="connsiteX14" fmla="*/ 224274 w 1906929"/>
                <a:gd name="connsiteY14" fmla="*/ 1666110 h 2855727"/>
                <a:gd name="connsiteX15" fmla="*/ 562013 w 1906929"/>
                <a:gd name="connsiteY15" fmla="*/ 1420817 h 2855727"/>
                <a:gd name="connsiteX16" fmla="*/ 904139 w 1906929"/>
                <a:gd name="connsiteY16" fmla="*/ 1074779 h 2855727"/>
                <a:gd name="connsiteX17" fmla="*/ 980898 w 1906929"/>
                <a:gd name="connsiteY17" fmla="*/ 814155 h 2855727"/>
                <a:gd name="connsiteX18" fmla="*/ 630000 w 1906929"/>
                <a:gd name="connsiteY18" fmla="*/ 124269 h 2855727"/>
                <a:gd name="connsiteX19" fmla="*/ 474289 w 1906929"/>
                <a:gd name="connsiteY19" fmla="*/ 49805 h 2855727"/>
                <a:gd name="connsiteX20" fmla="*/ 311999 w 1906929"/>
                <a:gd name="connsiteY20" fmla="*/ 14764 h 2855727"/>
                <a:gd name="connsiteX21" fmla="*/ 309805 w 1906929"/>
                <a:gd name="connsiteY21" fmla="*/ 10383 h 2855727"/>
                <a:gd name="connsiteX22" fmla="*/ 416411 w 1906929"/>
                <a:gd name="connsiteY22" fmla="*/ 562 h 2855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06929" h="2855727">
                  <a:moveTo>
                    <a:pt x="641609" y="1906640"/>
                  </a:moveTo>
                  <a:cubicBezTo>
                    <a:pt x="499028" y="1906640"/>
                    <a:pt x="383444" y="2022224"/>
                    <a:pt x="383444" y="2164805"/>
                  </a:cubicBezTo>
                  <a:cubicBezTo>
                    <a:pt x="383444" y="2307386"/>
                    <a:pt x="499028" y="2422970"/>
                    <a:pt x="641609" y="2422970"/>
                  </a:cubicBezTo>
                  <a:cubicBezTo>
                    <a:pt x="784190" y="2422970"/>
                    <a:pt x="899774" y="2307386"/>
                    <a:pt x="899774" y="2164805"/>
                  </a:cubicBezTo>
                  <a:cubicBezTo>
                    <a:pt x="899774" y="2022224"/>
                    <a:pt x="784190" y="1906640"/>
                    <a:pt x="641609" y="1906640"/>
                  </a:cubicBezTo>
                  <a:close/>
                  <a:moveTo>
                    <a:pt x="416411" y="562"/>
                  </a:moveTo>
                  <a:cubicBezTo>
                    <a:pt x="528157" y="-3031"/>
                    <a:pt x="651931" y="10931"/>
                    <a:pt x="757200" y="32285"/>
                  </a:cubicBezTo>
                  <a:cubicBezTo>
                    <a:pt x="1134416" y="111129"/>
                    <a:pt x="1494086" y="362992"/>
                    <a:pt x="1693660" y="700269"/>
                  </a:cubicBezTo>
                  <a:lnTo>
                    <a:pt x="1750680" y="801015"/>
                  </a:lnTo>
                  <a:cubicBezTo>
                    <a:pt x="1950254" y="1175524"/>
                    <a:pt x="1959026" y="1690201"/>
                    <a:pt x="1774805" y="2064710"/>
                  </a:cubicBezTo>
                  <a:cubicBezTo>
                    <a:pt x="1654184" y="2349425"/>
                    <a:pt x="1399782" y="2620999"/>
                    <a:pt x="1119064" y="2754596"/>
                  </a:cubicBezTo>
                  <a:cubicBezTo>
                    <a:pt x="913642" y="2883813"/>
                    <a:pt x="669475" y="2859722"/>
                    <a:pt x="542275" y="2840011"/>
                  </a:cubicBezTo>
                  <a:cubicBezTo>
                    <a:pt x="415075" y="2820300"/>
                    <a:pt x="298840" y="2752406"/>
                    <a:pt x="202343" y="2660421"/>
                  </a:cubicBezTo>
                  <a:cubicBezTo>
                    <a:pt x="26894" y="2480832"/>
                    <a:pt x="-43286" y="2211448"/>
                    <a:pt x="26894" y="1977106"/>
                  </a:cubicBezTo>
                  <a:cubicBezTo>
                    <a:pt x="61984" y="1861030"/>
                    <a:pt x="132163" y="1749334"/>
                    <a:pt x="224274" y="1666110"/>
                  </a:cubicBezTo>
                  <a:cubicBezTo>
                    <a:pt x="338316" y="1587265"/>
                    <a:pt x="452358" y="1512802"/>
                    <a:pt x="562013" y="1420817"/>
                  </a:cubicBezTo>
                  <a:cubicBezTo>
                    <a:pt x="693600" y="1326642"/>
                    <a:pt x="840539" y="1225897"/>
                    <a:pt x="904139" y="1074779"/>
                  </a:cubicBezTo>
                  <a:cubicBezTo>
                    <a:pt x="954580" y="998125"/>
                    <a:pt x="963353" y="906140"/>
                    <a:pt x="980898" y="814155"/>
                  </a:cubicBezTo>
                  <a:cubicBezTo>
                    <a:pt x="1009408" y="544771"/>
                    <a:pt x="875628" y="266627"/>
                    <a:pt x="630000" y="124269"/>
                  </a:cubicBezTo>
                  <a:cubicBezTo>
                    <a:pt x="581751" y="91418"/>
                    <a:pt x="524730" y="76087"/>
                    <a:pt x="474289" y="49805"/>
                  </a:cubicBezTo>
                  <a:cubicBezTo>
                    <a:pt x="417268" y="38855"/>
                    <a:pt x="366826" y="14764"/>
                    <a:pt x="311999" y="14764"/>
                  </a:cubicBezTo>
                  <a:cubicBezTo>
                    <a:pt x="307612" y="12574"/>
                    <a:pt x="314192" y="12574"/>
                    <a:pt x="309805" y="10383"/>
                  </a:cubicBezTo>
                  <a:cubicBezTo>
                    <a:pt x="343250" y="4908"/>
                    <a:pt x="379163" y="1759"/>
                    <a:pt x="416411" y="562"/>
                  </a:cubicBezTo>
                  <a:close/>
                </a:path>
              </a:pathLst>
            </a:custGeom>
            <a:solidFill>
              <a:schemeClr val="tx2">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endParaRPr lang="zh-CN" altLang="en-US" sz="2400" dirty="0">
                <a:solidFill>
                  <a:prstClr val="white"/>
                </a:solidFill>
                <a:latin typeface="微软雅黑" panose="020B0503020204020204" pitchFamily="34" charset="-122"/>
              </a:endParaRPr>
            </a:p>
          </p:txBody>
        </p:sp>
      </p:grpSp>
      <p:sp>
        <p:nvSpPr>
          <p:cNvPr id="8" name="文本框 7"/>
          <p:cNvSpPr txBox="1"/>
          <p:nvPr/>
        </p:nvSpPr>
        <p:spPr>
          <a:xfrm>
            <a:off x="4545965" y="3679190"/>
            <a:ext cx="1442085" cy="521970"/>
          </a:xfrm>
          <a:prstGeom prst="rect">
            <a:avLst/>
          </a:prstGeom>
          <a:noFill/>
        </p:spPr>
        <p:txBody>
          <a:bodyPr wrap="square" rtlCol="0">
            <a:spAutoFit/>
          </a:bodyPr>
          <a:lstStyle/>
          <a:p>
            <a:r>
              <a:rPr lang="en-US" altLang="zh-CN" sz="2800" dirty="0">
                <a:solidFill>
                  <a:prstClr val="white"/>
                </a:solidFill>
                <a:cs typeface="+mn-lt"/>
              </a:rPr>
              <a:t>humoral</a:t>
            </a:r>
            <a:endParaRPr lang="zh-CN" altLang="en-US" sz="2800" dirty="0">
              <a:solidFill>
                <a:prstClr val="white"/>
              </a:solidFill>
              <a:cs typeface="+mn-lt"/>
            </a:endParaRPr>
          </a:p>
        </p:txBody>
      </p:sp>
      <p:sp>
        <p:nvSpPr>
          <p:cNvPr id="10" name="矩形 9"/>
          <p:cNvSpPr/>
          <p:nvPr/>
        </p:nvSpPr>
        <p:spPr>
          <a:xfrm>
            <a:off x="418465" y="1598930"/>
            <a:ext cx="2872740" cy="3527425"/>
          </a:xfrm>
          <a:prstGeom prst="rect">
            <a:avLst/>
          </a:prstGeom>
        </p:spPr>
        <p:txBody>
          <a:bodyPr wrap="square">
            <a:noAutofit/>
          </a:bodyPr>
          <a:lstStyle/>
          <a:p>
            <a:r>
              <a:rPr lang="en-US" altLang="zh-CN" sz="2000" b="0" i="0" dirty="0" smtClean="0">
                <a:solidFill>
                  <a:schemeClr val="tx2"/>
                </a:solidFill>
                <a:effectLst/>
                <a:latin typeface="Arial" panose="020B0604020202020204" pitchFamily="34" charset="0"/>
              </a:rPr>
              <a:t>The cellular component of the adaptive response includes cyto-toxic T cells that can destroy cells that have become infected by viruses or that show signs of becoming cancerous.</a:t>
            </a:r>
            <a:endParaRPr lang="en-US" altLang="zh-CN" sz="2000" b="0" i="0" dirty="0" smtClean="0">
              <a:solidFill>
                <a:schemeClr val="tx2"/>
              </a:solidFill>
              <a:effectLst/>
              <a:latin typeface="Arial" panose="020B0604020202020204" pitchFamily="34" charset="0"/>
            </a:endParaRPr>
          </a:p>
        </p:txBody>
      </p:sp>
      <p:sp>
        <p:nvSpPr>
          <p:cNvPr id="12" name="矩形 11"/>
          <p:cNvSpPr/>
          <p:nvPr/>
        </p:nvSpPr>
        <p:spPr>
          <a:xfrm>
            <a:off x="5988050" y="1443856"/>
            <a:ext cx="2872520" cy="5077460"/>
          </a:xfrm>
          <a:prstGeom prst="rect">
            <a:avLst/>
          </a:prstGeom>
        </p:spPr>
        <p:txBody>
          <a:bodyPr wrap="square">
            <a:spAutoFit/>
          </a:bodyPr>
          <a:lstStyle/>
          <a:p>
            <a:r>
              <a:rPr lang="en-US" altLang="zh-CN" b="0" i="0" dirty="0" smtClean="0">
                <a:solidFill>
                  <a:schemeClr val="tx2"/>
                </a:solidFill>
                <a:effectLst/>
                <a:latin typeface="Arial" panose="020B0604020202020204" pitchFamily="34" charset="0"/>
              </a:rPr>
              <a:t>The humoral response involves the detection of specific invading compounds (antigens) and the production of antibodies designed to bind to them. These antibodies tag the anti- genic particles for destruction by other components of the immune system, such as macrophages that engulf and digest the tagged antigens, or complement proteins that destroy tagged cells by puncturing their membranes. </a:t>
            </a:r>
            <a:endParaRPr lang="en-US" altLang="zh-CN" b="0" i="0" dirty="0" smtClean="0">
              <a:solidFill>
                <a:schemeClr val="tx2"/>
              </a:solidFill>
              <a:effectLst/>
              <a:latin typeface="Arial" panose="020B0604020202020204" pitchFamily="34" charset="0"/>
            </a:endParaRPr>
          </a:p>
        </p:txBody>
      </p:sp>
      <p:sp>
        <p:nvSpPr>
          <p:cNvPr id="13" name="文本框 12"/>
          <p:cNvSpPr txBox="1"/>
          <p:nvPr/>
        </p:nvSpPr>
        <p:spPr>
          <a:xfrm>
            <a:off x="3291205" y="3409950"/>
            <a:ext cx="1376680" cy="521970"/>
          </a:xfrm>
          <a:prstGeom prst="rect">
            <a:avLst/>
          </a:prstGeom>
          <a:noFill/>
        </p:spPr>
        <p:txBody>
          <a:bodyPr wrap="square" rtlCol="0">
            <a:spAutoFit/>
          </a:bodyPr>
          <a:p>
            <a:r>
              <a:rPr lang="en-US" altLang="zh-CN" sz="2800">
                <a:solidFill>
                  <a:schemeClr val="bg1"/>
                </a:solidFill>
              </a:rPr>
              <a:t>cellular</a:t>
            </a:r>
            <a:endParaRPr lang="en-US" altLang="zh-CN" sz="280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a:extLst>
              <a:ext uri="{BEBA8EAE-BF5A-486C-A8C5-ECC9F3942E4B}">
                <a14:imgProps xmlns:a14="http://schemas.microsoft.com/office/drawing/2010/main">
                  <a14:imgLayer r:embed="rId2">
                    <a14:imgEffect>
                      <a14:artisticMarker/>
                    </a14:imgEffect>
                  </a14:imgLayer>
                </a14:imgProps>
              </a:ext>
            </a:extLst>
          </a:blip>
          <a:srcRect l="1096" r="-82" b="21969"/>
          <a:stretch>
            <a:fillRect/>
          </a:stretch>
        </p:blipFill>
        <p:spPr>
          <a:xfrm>
            <a:off x="1" y="0"/>
            <a:ext cx="9143999" cy="6858000"/>
          </a:xfrm>
          <a:prstGeom prst="rect">
            <a:avLst/>
          </a:prstGeom>
        </p:spPr>
      </p:pic>
      <p:sp>
        <p:nvSpPr>
          <p:cNvPr id="2" name="矩形 1"/>
          <p:cNvSpPr/>
          <p:nvPr/>
        </p:nvSpPr>
        <p:spPr>
          <a:xfrm>
            <a:off x="0" y="899160"/>
            <a:ext cx="9144000" cy="53232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40030" y="300355"/>
            <a:ext cx="5810885" cy="645160"/>
          </a:xfrm>
          <a:prstGeom prst="rect">
            <a:avLst/>
          </a:prstGeom>
          <a:noFill/>
        </p:spPr>
        <p:txBody>
          <a:bodyPr wrap="square" rtlCol="0">
            <a:spAutoFit/>
          </a:bodyPr>
          <a:lstStyle/>
          <a:p>
            <a:r>
              <a:rPr lang="en-US" altLang="zh-CN" sz="3600" dirty="0" smtClean="0">
                <a:solidFill>
                  <a:schemeClr val="bg1"/>
                </a:solidFill>
                <a:latin typeface="Times New Roman" panose="02020603050405020304" pitchFamily="18" charset="0"/>
                <a:cs typeface="Times New Roman" panose="02020603050405020304" pitchFamily="18" charset="0"/>
                <a:sym typeface="+mn-ea"/>
              </a:rPr>
              <a:t>Adaptive immune system</a:t>
            </a:r>
            <a:endParaRPr lang="zh-CN" altLang="en-US" sz="3600" dirty="0">
              <a:solidFill>
                <a:schemeClr val="bg1"/>
              </a:solidFill>
              <a:latin typeface="Times New Roman" panose="02020603050405020304" pitchFamily="18" charset="0"/>
              <a:cs typeface="Times New Roman" panose="02020603050405020304" pitchFamily="18" charset="0"/>
            </a:endParaRPr>
          </a:p>
        </p:txBody>
      </p:sp>
      <p:sp>
        <p:nvSpPr>
          <p:cNvPr id="8" name="KSO_GT1"/>
          <p:cNvSpPr txBox="1"/>
          <p:nvPr/>
        </p:nvSpPr>
        <p:spPr>
          <a:xfrm flipH="1">
            <a:off x="1485900" y="1888490"/>
            <a:ext cx="5781675" cy="2661920"/>
          </a:xfrm>
          <a:prstGeom prst="rect">
            <a:avLst/>
          </a:prstGeom>
          <a:noFill/>
        </p:spPr>
        <p:txBody>
          <a:bodyPr>
            <a:noAutofit/>
          </a:bodyPr>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l" eaLnBrk="1" fontAlgn="auto" hangingPunct="1">
              <a:spcBef>
                <a:spcPts val="0"/>
              </a:spcBef>
              <a:spcAft>
                <a:spcPts val="0"/>
              </a:spcAft>
              <a:defRPr/>
            </a:pPr>
            <a:r>
              <a:rPr lang="en-US" altLang="zh-CN" sz="2400" b="0" dirty="0" smtClean="0">
                <a:solidFill>
                  <a:srgbClr val="44546A"/>
                </a:solidFill>
                <a:latin typeface="+mn-lt"/>
                <a:cs typeface="+mn-lt"/>
              </a:rPr>
              <a:t>Antibody structure of the Chondrichthyes is somewhat </a:t>
            </a:r>
            <a:r>
              <a:rPr lang="en-US" altLang="zh-CN" sz="2400" dirty="0" smtClean="0">
                <a:solidFill>
                  <a:srgbClr val="44546A"/>
                </a:solidFill>
                <a:latin typeface="+mn-lt"/>
                <a:cs typeface="+mn-lt"/>
              </a:rPr>
              <a:t>similar</a:t>
            </a:r>
            <a:r>
              <a:rPr lang="en-US" altLang="zh-CN" sz="2400" b="0" dirty="0" smtClean="0">
                <a:solidFill>
                  <a:srgbClr val="44546A"/>
                </a:solidFill>
                <a:latin typeface="+mn-lt"/>
                <a:cs typeface="+mn-lt"/>
              </a:rPr>
              <a:t> to that of the higher bony fishes and mammals. </a:t>
            </a:r>
            <a:endParaRPr lang="en-US" altLang="zh-CN" sz="2400" b="0" dirty="0" smtClean="0">
              <a:solidFill>
                <a:srgbClr val="44546A"/>
              </a:solidFill>
              <a:latin typeface="+mn-lt"/>
              <a:cs typeface="+mn-lt"/>
            </a:endParaRPr>
          </a:p>
          <a:p>
            <a:pPr algn="l" eaLnBrk="1" fontAlgn="auto" hangingPunct="1">
              <a:spcBef>
                <a:spcPts val="0"/>
              </a:spcBef>
              <a:spcAft>
                <a:spcPts val="0"/>
              </a:spcAft>
              <a:defRPr/>
            </a:pPr>
            <a:r>
              <a:rPr lang="en-US" altLang="zh-CN" sz="2400" b="0" dirty="0" smtClean="0">
                <a:solidFill>
                  <a:srgbClr val="44546A"/>
                </a:solidFill>
                <a:latin typeface="+mn-lt"/>
                <a:cs typeface="+mn-lt"/>
              </a:rPr>
              <a:t>The structures of the genes responsible for antibodies are quite </a:t>
            </a:r>
            <a:r>
              <a:rPr lang="en-US" altLang="zh-CN" sz="2400" dirty="0" smtClean="0">
                <a:solidFill>
                  <a:srgbClr val="44546A"/>
                </a:solidFill>
                <a:latin typeface="+mn-lt"/>
                <a:cs typeface="+mn-lt"/>
              </a:rPr>
              <a:t>different</a:t>
            </a:r>
            <a:r>
              <a:rPr lang="en-US" altLang="zh-CN" sz="2400" b="0" dirty="0" smtClean="0">
                <a:solidFill>
                  <a:srgbClr val="44546A"/>
                </a:solidFill>
                <a:latin typeface="+mn-lt"/>
                <a:cs typeface="+mn-lt"/>
              </a:rPr>
              <a:t>, however, with those of the bony fishes somewhat intermediate between those of the Chondrichthyes and those of mammals .</a:t>
            </a:r>
            <a:endParaRPr lang="en-US" altLang="zh-CN" sz="2400" b="0" dirty="0" smtClean="0">
              <a:solidFill>
                <a:srgbClr val="44546A"/>
              </a:solidFill>
              <a:latin typeface="+mn-lt"/>
              <a:cs typeface="+mn-lt"/>
            </a:endParaRPr>
          </a:p>
        </p:txBody>
      </p:sp>
      <p:graphicFrame>
        <p:nvGraphicFramePr>
          <p:cNvPr id="19" name="表格 18"/>
          <p:cNvGraphicFramePr/>
          <p:nvPr/>
        </p:nvGraphicFramePr>
        <p:xfrm>
          <a:off x="895350" y="4711700"/>
          <a:ext cx="5829300" cy="946150"/>
        </p:xfrm>
        <a:graphic>
          <a:graphicData uri="http://schemas.openxmlformats.org/drawingml/2006/table">
            <a:tbl>
              <a:tblPr firstRow="1" bandRow="1">
                <a:tableStyleId>{5940675A-B579-460E-94D1-54222C63F5DA}</a:tableStyleId>
              </a:tblPr>
              <a:tblGrid>
                <a:gridCol w="5829300"/>
              </a:tblGrid>
              <a:tr h="946150">
                <a:tc>
                  <a:txBody>
                    <a:bodyPr/>
                    <a:p>
                      <a:pPr>
                        <a:buNone/>
                      </a:pPr>
                      <a:r>
                        <a:rPr lang="en-US" altLang="zh-CN"/>
                        <a:t>                                    bony fishes    mammals   chondrichthyes</a:t>
                      </a:r>
                      <a:endParaRPr lang="zh-CN" altLang="en-US"/>
                    </a:p>
                    <a:p>
                      <a:pPr>
                        <a:buNone/>
                      </a:pPr>
                      <a:r>
                        <a:rPr lang="en-US" altLang="zh-CN" sz="1800">
                          <a:sym typeface="+mn-ea"/>
                        </a:rPr>
                        <a:t>Antibody structure                      somewhat similar</a:t>
                      </a:r>
                      <a:endParaRPr lang="en-US" altLang="zh-CN" sz="1800">
                        <a:sym typeface="+mn-ea"/>
                      </a:endParaRPr>
                    </a:p>
                    <a:p>
                      <a:pPr>
                        <a:buNone/>
                      </a:pPr>
                      <a:r>
                        <a:rPr lang="en-US" altLang="zh-CN"/>
                        <a:t>genes for antibody      middle</a:t>
                      </a:r>
                      <a:endParaRPr lang="en-US" altLang="zh-CN"/>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cxnSp>
        <p:nvCxnSpPr>
          <p:cNvPr id="20" name="直接连接符 19"/>
          <p:cNvCxnSpPr/>
          <p:nvPr/>
        </p:nvCxnSpPr>
        <p:spPr>
          <a:xfrm>
            <a:off x="2774950" y="4711700"/>
            <a:ext cx="0" cy="958850"/>
          </a:xfrm>
          <a:prstGeom prst="line">
            <a:avLst/>
          </a:prstGeom>
        </p:spPr>
        <p:style>
          <a:lnRef idx="1">
            <a:schemeClr val="dk1"/>
          </a:lnRef>
          <a:fillRef idx="0">
            <a:schemeClr val="dk1"/>
          </a:fillRef>
          <a:effectRef idx="0">
            <a:schemeClr val="dk1"/>
          </a:effectRef>
          <a:fontRef idx="minor">
            <a:schemeClr val="tx1"/>
          </a:fontRef>
        </p:style>
      </p:cxnSp>
      <p:cxnSp>
        <p:nvCxnSpPr>
          <p:cNvPr id="21" name="直接连接符 20"/>
          <p:cNvCxnSpPr/>
          <p:nvPr/>
        </p:nvCxnSpPr>
        <p:spPr>
          <a:xfrm flipV="1">
            <a:off x="914400" y="5321300"/>
            <a:ext cx="1835150" cy="6350"/>
          </a:xfrm>
          <a:prstGeom prst="line">
            <a:avLst/>
          </a:prstGeom>
        </p:spPr>
        <p:style>
          <a:lnRef idx="1">
            <a:schemeClr val="dk1"/>
          </a:lnRef>
          <a:fillRef idx="0">
            <a:schemeClr val="dk1"/>
          </a:fillRef>
          <a:effectRef idx="0">
            <a:schemeClr val="dk1"/>
          </a:effectRef>
          <a:fontRef idx="minor">
            <a:schemeClr val="tx1"/>
          </a:fontRef>
        </p:style>
      </p:cxnSp>
      <p:cxnSp>
        <p:nvCxnSpPr>
          <p:cNvPr id="22" name="直接连接符 21"/>
          <p:cNvCxnSpPr/>
          <p:nvPr/>
        </p:nvCxnSpPr>
        <p:spPr>
          <a:xfrm>
            <a:off x="901700" y="4978400"/>
            <a:ext cx="5829300" cy="25400"/>
          </a:xfrm>
          <a:prstGeom prst="line">
            <a:avLst/>
          </a:prstGeom>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a:off x="3987800" y="4724400"/>
            <a:ext cx="6350" cy="266700"/>
          </a:xfrm>
          <a:prstGeom prst="line">
            <a:avLst/>
          </a:prstGeom>
        </p:spPr>
        <p:style>
          <a:lnRef idx="1">
            <a:schemeClr val="dk1"/>
          </a:lnRef>
          <a:fillRef idx="0">
            <a:schemeClr val="dk1"/>
          </a:fillRef>
          <a:effectRef idx="0">
            <a:schemeClr val="dk1"/>
          </a:effectRef>
          <a:fontRef idx="minor">
            <a:schemeClr val="tx1"/>
          </a:fontRef>
        </p:style>
      </p:cxnSp>
      <p:cxnSp>
        <p:nvCxnSpPr>
          <p:cNvPr id="24" name="直接连接符 23"/>
          <p:cNvCxnSpPr/>
          <p:nvPr/>
        </p:nvCxnSpPr>
        <p:spPr>
          <a:xfrm>
            <a:off x="5073650" y="4737100"/>
            <a:ext cx="0" cy="222250"/>
          </a:xfrm>
          <a:prstGeom prst="line">
            <a:avLst/>
          </a:prstGeom>
        </p:spPr>
        <p:style>
          <a:lnRef idx="1">
            <a:schemeClr val="dk1"/>
          </a:lnRef>
          <a:fillRef idx="0">
            <a:schemeClr val="dk1"/>
          </a:fillRef>
          <a:effectRef idx="0">
            <a:schemeClr val="dk1"/>
          </a:effectRef>
          <a:fontRef idx="minor">
            <a:schemeClr val="tx1"/>
          </a:fontRef>
        </p:style>
      </p:cxnSp>
      <p:cxnSp>
        <p:nvCxnSpPr>
          <p:cNvPr id="25" name="直接连接符 24"/>
          <p:cNvCxnSpPr/>
          <p:nvPr/>
        </p:nvCxnSpPr>
        <p:spPr>
          <a:xfrm>
            <a:off x="2673350" y="5321300"/>
            <a:ext cx="4044950" cy="6350"/>
          </a:xfrm>
          <a:prstGeom prst="line">
            <a:avLst/>
          </a:prstGeom>
        </p:spPr>
        <p:style>
          <a:lnRef idx="1">
            <a:schemeClr val="dk1"/>
          </a:lnRef>
          <a:fillRef idx="0">
            <a:schemeClr val="dk1"/>
          </a:fillRef>
          <a:effectRef idx="0">
            <a:schemeClr val="dk1"/>
          </a:effectRef>
          <a:fontRef idx="minor">
            <a:schemeClr val="tx1"/>
          </a:fontRef>
        </p:style>
      </p:cxnSp>
      <p:cxnSp>
        <p:nvCxnSpPr>
          <p:cNvPr id="26" name="直接连接符 25"/>
          <p:cNvCxnSpPr/>
          <p:nvPr/>
        </p:nvCxnSpPr>
        <p:spPr>
          <a:xfrm>
            <a:off x="4006850" y="5314950"/>
            <a:ext cx="6350" cy="361950"/>
          </a:xfrm>
          <a:prstGeom prst="line">
            <a:avLst/>
          </a:prstGeom>
        </p:spPr>
        <p:style>
          <a:lnRef idx="1">
            <a:schemeClr val="dk1"/>
          </a:lnRef>
          <a:fillRef idx="0">
            <a:schemeClr val="dk1"/>
          </a:fillRef>
          <a:effectRef idx="0">
            <a:schemeClr val="dk1"/>
          </a:effectRef>
          <a:fontRef idx="minor">
            <a:schemeClr val="tx1"/>
          </a:fontRef>
        </p:style>
      </p:cxnSp>
      <p:cxnSp>
        <p:nvCxnSpPr>
          <p:cNvPr id="28" name="直接连接符 27"/>
          <p:cNvCxnSpPr/>
          <p:nvPr/>
        </p:nvCxnSpPr>
        <p:spPr>
          <a:xfrm>
            <a:off x="5111750" y="5321300"/>
            <a:ext cx="6350" cy="32385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a:extLst>
              <a:ext uri="{BEBA8EAE-BF5A-486C-A8C5-ECC9F3942E4B}">
                <a14:imgProps xmlns:a14="http://schemas.microsoft.com/office/drawing/2010/main">
                  <a14:imgLayer r:embed="rId2">
                    <a14:imgEffect>
                      <a14:artisticMarker/>
                    </a14:imgEffect>
                  </a14:imgLayer>
                </a14:imgProps>
              </a:ext>
            </a:extLst>
          </a:blip>
          <a:srcRect l="1096" r="-82" b="21969"/>
          <a:stretch>
            <a:fillRect/>
          </a:stretch>
        </p:blipFill>
        <p:spPr>
          <a:xfrm>
            <a:off x="1" y="0"/>
            <a:ext cx="9143999" cy="6858000"/>
          </a:xfrm>
          <a:prstGeom prst="rect">
            <a:avLst/>
          </a:prstGeom>
        </p:spPr>
      </p:pic>
      <p:sp>
        <p:nvSpPr>
          <p:cNvPr id="2" name="矩形 1"/>
          <p:cNvSpPr/>
          <p:nvPr/>
        </p:nvSpPr>
        <p:spPr>
          <a:xfrm>
            <a:off x="0" y="899160"/>
            <a:ext cx="9144000" cy="55206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77942" y="300200"/>
            <a:ext cx="4332158" cy="645160"/>
          </a:xfrm>
          <a:prstGeom prst="rect">
            <a:avLst/>
          </a:prstGeom>
          <a:noFill/>
        </p:spPr>
        <p:txBody>
          <a:bodyPr wrap="square" rtlCol="0">
            <a:spAutoFit/>
          </a:bodyPr>
          <a:lstStyle/>
          <a:p>
            <a:r>
              <a:rPr lang="en-US" altLang="zh-CN" sz="3600" dirty="0" smtClean="0">
                <a:solidFill>
                  <a:schemeClr val="bg1"/>
                </a:solidFill>
                <a:latin typeface="Times New Roman" panose="02020603050405020304" pitchFamily="18" charset="0"/>
                <a:cs typeface="Times New Roman" panose="02020603050405020304" pitchFamily="18" charset="0"/>
              </a:rPr>
              <a:t>Memory cells</a:t>
            </a:r>
            <a:endParaRPr lang="zh-CN" altLang="en-US" sz="3600" dirty="0">
              <a:solidFill>
                <a:schemeClr val="bg1"/>
              </a:solidFill>
              <a:latin typeface="Times New Roman" panose="02020603050405020304" pitchFamily="18" charset="0"/>
              <a:cs typeface="Times New Roman" panose="02020603050405020304" pitchFamily="18" charset="0"/>
            </a:endParaRPr>
          </a:p>
        </p:txBody>
      </p:sp>
      <p:sp>
        <p:nvSpPr>
          <p:cNvPr id="9" name="文本框 8"/>
          <p:cNvSpPr txBox="1"/>
          <p:nvPr/>
        </p:nvSpPr>
        <p:spPr>
          <a:xfrm>
            <a:off x="647700" y="1885950"/>
            <a:ext cx="6755130" cy="2647950"/>
          </a:xfrm>
          <a:prstGeom prst="rect">
            <a:avLst/>
          </a:prstGeom>
          <a:noFill/>
        </p:spPr>
        <p:txBody>
          <a:bodyPr wrap="square" rtlCol="0">
            <a:noAutofit/>
          </a:bodyPr>
          <a:p>
            <a:r>
              <a:rPr lang="zh-CN" altLang="en-US" sz="2000"/>
              <a:t>In mounting an antibody response, the immune system also produces </a:t>
            </a:r>
            <a:r>
              <a:rPr lang="zh-CN" altLang="en-US" sz="2000" b="1"/>
              <a:t>memory cells</a:t>
            </a:r>
            <a:r>
              <a:rPr lang="zh-CN" altLang="en-US" sz="2000"/>
              <a:t> that remain in the blood stream for extended periods . Memory cells help the animal</a:t>
            </a:r>
            <a:r>
              <a:rPr lang="en-US" altLang="zh-CN" sz="2000"/>
              <a:t>’</a:t>
            </a:r>
            <a:r>
              <a:rPr lang="zh-CN" altLang="en-US" sz="2000"/>
              <a:t>s immune system</a:t>
            </a:r>
            <a:r>
              <a:rPr lang="zh-CN" altLang="en-US" sz="2000" b="1"/>
              <a:t> react quickly</a:t>
            </a:r>
            <a:r>
              <a:rPr lang="zh-CN" altLang="en-US" sz="2000"/>
              <a:t> if it encounters the </a:t>
            </a:r>
            <a:r>
              <a:rPr lang="zh-CN" altLang="en-US" sz="2000" b="1"/>
              <a:t>same antigen</a:t>
            </a:r>
            <a:r>
              <a:rPr lang="zh-CN" altLang="en-US" sz="2000"/>
              <a:t> in the future. Consequently subsequent exposures to an antigen are dealt with quickly and the antigens are destroyed </a:t>
            </a:r>
            <a:r>
              <a:rPr lang="zh-CN" altLang="en-US" sz="2000" b="1"/>
              <a:t>much more quickly than</a:t>
            </a:r>
            <a:r>
              <a:rPr lang="zh-CN" altLang="en-US" sz="2000"/>
              <a:t> was the case during the </a:t>
            </a:r>
            <a:r>
              <a:rPr lang="zh-CN" altLang="en-US" sz="2000" b="1"/>
              <a:t>initial</a:t>
            </a:r>
            <a:r>
              <a:rPr lang="zh-CN" altLang="en-US" sz="2000"/>
              <a:t> exposure to that same antigen. </a:t>
            </a:r>
            <a:endParaRPr lang="zh-CN" altLang="en-US" sz="200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PLACING_PICTURE_USER_VIEWPORT" val="{&quot;height&quot;:3405,&quot;width&quot;:17175}"/>
</p:tagLst>
</file>

<file path=ppt/tags/tag2.xml><?xml version="1.0" encoding="utf-8"?>
<p:tagLst xmlns:p="http://schemas.openxmlformats.org/presentationml/2006/main">
  <p:tag name="KSO_WPP_MARK_KEY" val="2e4b0518-4e04-40b9-b428-2f62053460e9"/>
  <p:tag name="COMMONDATA" val="eyJoZGlkIjoiOTAxYmU3MjJiMDMyMzdkY2ZiZDdkNjY3ODJhYTI4NDQ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主题">
    <a:dk1>
      <a:srgbClr val="000000"/>
    </a:dk1>
    <a:lt1>
      <a:srgbClr val="FFFFFF"/>
    </a:lt1>
    <a:dk2>
      <a:srgbClr val="004358"/>
    </a:dk2>
    <a:lt2>
      <a:srgbClr val="E2DFCC"/>
    </a:lt2>
    <a:accent1>
      <a:srgbClr val="006382"/>
    </a:accent1>
    <a:accent2>
      <a:srgbClr val="1F8A70"/>
    </a:accent2>
    <a:accent3>
      <a:srgbClr val="BEDB39"/>
    </a:accent3>
    <a:accent4>
      <a:srgbClr val="FFE11A"/>
    </a:accent4>
    <a:accent5>
      <a:srgbClr val="FD7400"/>
    </a:accent5>
    <a:accent6>
      <a:srgbClr val="977B2D"/>
    </a:accent6>
    <a:hlink>
      <a:srgbClr val="006382"/>
    </a:hlink>
    <a:folHlink>
      <a:srgbClr val="1F8A70"/>
    </a:folHlink>
  </a:clr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3637</Words>
  <Application>WPS 演示</Application>
  <PresentationFormat>全屏显示(4:3)</PresentationFormat>
  <Paragraphs>90</Paragraphs>
  <Slides>11</Slides>
  <Notes>0</Notes>
  <HiddenSlides>0</HiddenSlides>
  <MMClips>0</MMClips>
  <ScaleCrop>false</ScaleCrop>
  <HeadingPairs>
    <vt:vector size="6" baseType="variant">
      <vt:variant>
        <vt:lpstr>已用的字体</vt:lpstr>
      </vt:variant>
      <vt:variant>
        <vt:i4>24</vt:i4>
      </vt:variant>
      <vt:variant>
        <vt:lpstr>主题</vt:lpstr>
      </vt:variant>
      <vt:variant>
        <vt:i4>1</vt:i4>
      </vt:variant>
      <vt:variant>
        <vt:lpstr>幻灯片标题</vt:lpstr>
      </vt:variant>
      <vt:variant>
        <vt:i4>11</vt:i4>
      </vt:variant>
    </vt:vector>
  </HeadingPairs>
  <TitlesOfParts>
    <vt:vector size="36" baseType="lpstr">
      <vt:lpstr>Arial</vt:lpstr>
      <vt:lpstr>宋体</vt:lpstr>
      <vt:lpstr>Wingdings</vt:lpstr>
      <vt:lpstr>Arial Narrow</vt:lpstr>
      <vt:lpstr>微软雅黑</vt:lpstr>
      <vt:lpstr>Bodoni MT Black</vt:lpstr>
      <vt:lpstr>Segoe Print</vt:lpstr>
      <vt:lpstr>幼圆</vt:lpstr>
      <vt:lpstr>Times New Roman</vt:lpstr>
      <vt:lpstr>Agency FB</vt:lpstr>
      <vt:lpstr>Trebuchet MS</vt:lpstr>
      <vt:lpstr>Arial Rounded MT Bold</vt:lpstr>
      <vt:lpstr>Impact</vt:lpstr>
      <vt:lpstr>Arial Black</vt:lpstr>
      <vt:lpstr>Bell MT</vt:lpstr>
      <vt:lpstr>华文仿宋</vt:lpstr>
      <vt:lpstr>Calibri</vt:lpstr>
      <vt:lpstr>Arial Unicode MS</vt:lpstr>
      <vt:lpstr>Calibri Light</vt:lpstr>
      <vt:lpstr>DejaVu Math TeX Gyre</vt:lpstr>
      <vt:lpstr>黑体</vt:lpstr>
      <vt:lpstr>方正粗黑宋简体</vt:lpstr>
      <vt:lpstr>华文中宋</vt:lpstr>
      <vt:lpstr>Segoe Script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成都京东世纪贸易有限公司</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my sunshine</cp:lastModifiedBy>
  <cp:revision>22</cp:revision>
  <dcterms:created xsi:type="dcterms:W3CDTF">2014-11-18T06:19:00Z</dcterms:created>
  <dcterms:modified xsi:type="dcterms:W3CDTF">2022-10-18T15:58:18Z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906D46364A3C4774B7FC506C50490332</vt:lpwstr>
  </property>
  <property fmtid="{D5CDD505-2E9C-101B-9397-08002B2CF9AE}" pid="3" name="KSOProductBuildVer">
    <vt:lpwstr>2052-11.1.0.12598</vt:lpwstr>
  </property>
</Properties>
</file>